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71"/>
  </p:notesMasterIdLst>
  <p:sldIdLst>
    <p:sldId id="256" r:id="rId2"/>
    <p:sldId id="260" r:id="rId3"/>
    <p:sldId id="331" r:id="rId4"/>
    <p:sldId id="440" r:id="rId5"/>
    <p:sldId id="441" r:id="rId6"/>
    <p:sldId id="332" r:id="rId7"/>
    <p:sldId id="388" r:id="rId8"/>
    <p:sldId id="333" r:id="rId9"/>
    <p:sldId id="334" r:id="rId10"/>
    <p:sldId id="335" r:id="rId11"/>
    <p:sldId id="336" r:id="rId12"/>
    <p:sldId id="337" r:id="rId13"/>
    <p:sldId id="354" r:id="rId14"/>
    <p:sldId id="355" r:id="rId15"/>
    <p:sldId id="356" r:id="rId16"/>
    <p:sldId id="357" r:id="rId17"/>
    <p:sldId id="358" r:id="rId18"/>
    <p:sldId id="359" r:id="rId19"/>
    <p:sldId id="361" r:id="rId20"/>
    <p:sldId id="345" r:id="rId21"/>
    <p:sldId id="362" r:id="rId22"/>
    <p:sldId id="363" r:id="rId23"/>
    <p:sldId id="364" r:id="rId24"/>
    <p:sldId id="366" r:id="rId25"/>
    <p:sldId id="367" r:id="rId26"/>
    <p:sldId id="368" r:id="rId27"/>
    <p:sldId id="369" r:id="rId28"/>
    <p:sldId id="371" r:id="rId29"/>
    <p:sldId id="372" r:id="rId30"/>
    <p:sldId id="373" r:id="rId31"/>
    <p:sldId id="374" r:id="rId32"/>
    <p:sldId id="375" r:id="rId33"/>
    <p:sldId id="376" r:id="rId34"/>
    <p:sldId id="377" r:id="rId35"/>
    <p:sldId id="442" r:id="rId36"/>
    <p:sldId id="378" r:id="rId37"/>
    <p:sldId id="445" r:id="rId38"/>
    <p:sldId id="446" r:id="rId39"/>
    <p:sldId id="389" r:id="rId40"/>
    <p:sldId id="443" r:id="rId41"/>
    <p:sldId id="431" r:id="rId42"/>
    <p:sldId id="438" r:id="rId43"/>
    <p:sldId id="432" r:id="rId44"/>
    <p:sldId id="447" r:id="rId45"/>
    <p:sldId id="433" r:id="rId46"/>
    <p:sldId id="448" r:id="rId47"/>
    <p:sldId id="449" r:id="rId48"/>
    <p:sldId id="450" r:id="rId49"/>
    <p:sldId id="451" r:id="rId50"/>
    <p:sldId id="452" r:id="rId51"/>
    <p:sldId id="390" r:id="rId52"/>
    <p:sldId id="409" r:id="rId53"/>
    <p:sldId id="428" r:id="rId54"/>
    <p:sldId id="427" r:id="rId55"/>
    <p:sldId id="410" r:id="rId56"/>
    <p:sldId id="413" r:id="rId57"/>
    <p:sldId id="423" r:id="rId58"/>
    <p:sldId id="453" r:id="rId59"/>
    <p:sldId id="454" r:id="rId60"/>
    <p:sldId id="411" r:id="rId61"/>
    <p:sldId id="456" r:id="rId62"/>
    <p:sldId id="457" r:id="rId63"/>
    <p:sldId id="458" r:id="rId64"/>
    <p:sldId id="459" r:id="rId65"/>
    <p:sldId id="455" r:id="rId66"/>
    <p:sldId id="414" r:id="rId67"/>
    <p:sldId id="415" r:id="rId68"/>
    <p:sldId id="416" r:id="rId69"/>
    <p:sldId id="417" r:id="rId70"/>
  </p:sldIdLst>
  <p:sldSz cx="12192000" cy="6858000"/>
  <p:notesSz cx="6858000" cy="9144000"/>
  <p:embeddedFontLst>
    <p:embeddedFont>
      <p:font typeface="나눔고딕" panose="020D0604000000000000" pitchFamily="50" charset="-127"/>
      <p:regular r:id="rId72"/>
      <p:bold r:id="rId73"/>
    </p:embeddedFont>
    <p:embeddedFont>
      <p:font typeface="나눔고딕 ExtraBold" panose="020D0904000000000000" pitchFamily="50" charset="-127"/>
      <p:bold r:id="rId74"/>
    </p:embeddedFont>
    <p:embeddedFont>
      <p:font typeface="맑은 고딕" panose="020B0503020000020004" pitchFamily="50" charset="-127"/>
      <p:regular r:id="rId75"/>
      <p:bold r:id="rId76"/>
    </p:embeddedFont>
    <p:embeddedFont>
      <p:font typeface="바탕" panose="02030600000101010101" pitchFamily="18" charset="-127"/>
      <p:regular r:id="rId7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6A0C5124-7012-4348-BDF5-1B77B2FEEE3F}">
          <p14:sldIdLst>
            <p14:sldId id="256"/>
          </p14:sldIdLst>
        </p14:section>
        <p14:section name="공통" id="{C9542993-DFCC-4C90-925E-CEC966EDD0BB}">
          <p14:sldIdLst>
            <p14:sldId id="260"/>
            <p14:sldId id="331"/>
            <p14:sldId id="440"/>
            <p14:sldId id="441"/>
            <p14:sldId id="332"/>
            <p14:sldId id="388"/>
            <p14:sldId id="333"/>
            <p14:sldId id="334"/>
            <p14:sldId id="335"/>
            <p14:sldId id="336"/>
            <p14:sldId id="337"/>
            <p14:sldId id="354"/>
            <p14:sldId id="355"/>
            <p14:sldId id="356"/>
            <p14:sldId id="357"/>
            <p14:sldId id="358"/>
            <p14:sldId id="359"/>
            <p14:sldId id="361"/>
            <p14:sldId id="345"/>
            <p14:sldId id="362"/>
            <p14:sldId id="363"/>
            <p14:sldId id="364"/>
            <p14:sldId id="366"/>
            <p14:sldId id="367"/>
            <p14:sldId id="368"/>
            <p14:sldId id="369"/>
            <p14:sldId id="371"/>
            <p14:sldId id="372"/>
            <p14:sldId id="373"/>
            <p14:sldId id="374"/>
            <p14:sldId id="375"/>
            <p14:sldId id="376"/>
            <p14:sldId id="377"/>
            <p14:sldId id="442"/>
            <p14:sldId id="378"/>
            <p14:sldId id="445"/>
            <p14:sldId id="446"/>
          </p14:sldIdLst>
        </p14:section>
        <p14:section name="사용자" id="{78706F9D-ABB3-48C3-B271-FA54367F7E3E}">
          <p14:sldIdLst>
            <p14:sldId id="389"/>
            <p14:sldId id="443"/>
            <p14:sldId id="431"/>
            <p14:sldId id="438"/>
            <p14:sldId id="432"/>
            <p14:sldId id="447"/>
            <p14:sldId id="433"/>
            <p14:sldId id="448"/>
            <p14:sldId id="449"/>
            <p14:sldId id="450"/>
            <p14:sldId id="451"/>
            <p14:sldId id="452"/>
          </p14:sldIdLst>
        </p14:section>
        <p14:section name="관리자" id="{DD9EEA9F-92B8-4BDC-8C39-74F657CD171E}">
          <p14:sldIdLst>
            <p14:sldId id="390"/>
            <p14:sldId id="409"/>
            <p14:sldId id="428"/>
            <p14:sldId id="427"/>
            <p14:sldId id="410"/>
            <p14:sldId id="413"/>
            <p14:sldId id="423"/>
            <p14:sldId id="453"/>
            <p14:sldId id="454"/>
            <p14:sldId id="411"/>
            <p14:sldId id="456"/>
            <p14:sldId id="457"/>
            <p14:sldId id="458"/>
            <p14:sldId id="459"/>
            <p14:sldId id="455"/>
            <p14:sldId id="414"/>
            <p14:sldId id="415"/>
            <p14:sldId id="416"/>
            <p14:sldId id="41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59AFF"/>
    <a:srgbClr val="3498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A8271D8-82F7-8DB6-80B8-7F530567F91F}" v="614" dt="2019-10-18T12:23:16.815"/>
    <p1510:client id="{9D78A50C-1D65-FA6E-CA4F-D70F4A00238E}" v="57" dt="2019-10-18T12:10:01.851"/>
    <p1510:client id="{A908CB07-0E9E-AA86-D152-4D4D3F60C547}" v="7" dt="2019-10-18T12:12:04.593"/>
    <p1510:client id="{ECEE536F-E929-40DC-A8E6-F21D5FDD81F2}" v="2461" dt="2019-10-18T11:22:15.262"/>
    <p1510:client id="{FB49E303-A06D-0C5D-7173-37774C8AAB2C}" v="14" dt="2019-10-18T12:18:07.2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24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0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3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B845A-C37B-472B-AC24-EC9C641A4832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F9D109-AED7-4B88-9B43-A13DA40E5E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8411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D109-AED7-4B88-9B43-A13DA40E5E7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09854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D109-AED7-4B88-9B43-A13DA40E5E7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8309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D109-AED7-4B88-9B43-A13DA40E5E7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5048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1F9D109-AED7-4B88-9B43-A13DA40E5E73}" type="slidenum">
              <a:rPr lang="ko-KR" altLang="en-US" smtClean="0"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73227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8219FF-04F6-4FA6-AAFF-5DA8305636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F5EF385-A27C-40A6-93F0-091814C6F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291F8E-DF5A-45AF-A4C6-D53F778866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5917EA-671B-421C-95D1-5AF4A36718E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062DBA7-17ED-4E4C-BAF5-7A0D09626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EAB525-20C3-46FD-B434-0ABF0D0C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0846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54">
            <a:extLst>
              <a:ext uri="{FF2B5EF4-FFF2-40B4-BE49-F238E27FC236}">
                <a16:creationId xmlns:a16="http://schemas.microsoft.com/office/drawing/2014/main" id="{18BEE26B-40FA-417D-B6BD-C5E08C20788B}"/>
              </a:ext>
            </a:extLst>
          </p:cNvPr>
          <p:cNvSpPr>
            <a:spLocks noChangeArrowheads="1"/>
          </p:cNvSpPr>
          <p:nvPr userDrawn="1"/>
        </p:nvSpPr>
        <p:spPr>
          <a:xfrm>
            <a:off x="314569" y="6654847"/>
            <a:ext cx="11498385" cy="145225"/>
          </a:xfrm>
          <a:prstGeom prst="roundRect">
            <a:avLst>
              <a:gd name="adj" fmla="val 22644"/>
            </a:avLst>
          </a:prstGeom>
          <a:solidFill>
            <a:schemeClr val="bg1"/>
          </a:solidFill>
          <a:ln w="9525">
            <a:noFill/>
            <a:round/>
          </a:ln>
          <a:effectLst/>
        </p:spPr>
        <p:txBody>
          <a:bodyPr lIns="17996" tIns="0" rIns="17996" bIns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31C5899-2296-405C-8F20-CE1A4228D044}" type="slidenum">
              <a:rPr kumimoji="0" lang="en-US" altLang="ko-KR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바탕"/>
                <a:ea typeface="바탕"/>
                <a:cs typeface="+mn-cs"/>
              </a:rPr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ko-KR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바탕"/>
              <a:ea typeface="바탕"/>
              <a:cs typeface="+mn-cs"/>
            </a:endParaRPr>
          </a:p>
        </p:txBody>
      </p:sp>
      <p:graphicFrame>
        <p:nvGraphicFramePr>
          <p:cNvPr id="6" name="Group 312">
            <a:extLst>
              <a:ext uri="{FF2B5EF4-FFF2-40B4-BE49-F238E27FC236}">
                <a16:creationId xmlns:a16="http://schemas.microsoft.com/office/drawing/2014/main" id="{2919DA1A-4F5A-489E-8A70-0182C9771AF0}"/>
              </a:ext>
            </a:extLst>
          </p:cNvPr>
          <p:cNvGraphicFramePr>
            <a:graphicFrameLocks noGrp="1"/>
          </p:cNvGraphicFramePr>
          <p:nvPr userDrawn="1"/>
        </p:nvGraphicFramePr>
        <p:xfrm>
          <a:off x="203201" y="620569"/>
          <a:ext cx="9163537" cy="5975554"/>
        </p:xfrm>
        <a:graphic>
          <a:graphicData uri="http://schemas.openxmlformats.org/drawingml/2006/table">
            <a:tbl>
              <a:tblPr/>
              <a:tblGrid>
                <a:gridCol w="91635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75554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>
                        <a:solidFill>
                          <a:schemeClr val="tx1"/>
                        </a:solidFill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roup 167">
            <a:extLst>
              <a:ext uri="{FF2B5EF4-FFF2-40B4-BE49-F238E27FC236}">
                <a16:creationId xmlns:a16="http://schemas.microsoft.com/office/drawing/2014/main" id="{0F8E7CF0-8C42-4347-A570-7CE8E7E8FE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73450647"/>
              </p:ext>
            </p:extLst>
          </p:nvPr>
        </p:nvGraphicFramePr>
        <p:xfrm>
          <a:off x="203200" y="117448"/>
          <a:ext cx="11836424" cy="405576"/>
        </p:xfrm>
        <a:graphic>
          <a:graphicData uri="http://schemas.openxmlformats.org/drawingml/2006/table">
            <a:tbl>
              <a:tblPr/>
              <a:tblGrid>
                <a:gridCol w="22486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764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165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476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화면명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업무구분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2753"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경로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dist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ko-KR" altLang="en-US" sz="1000" b="0" i="0">
                          <a:solidFill>
                            <a:schemeClr val="tx1"/>
                          </a:solidFill>
                          <a:latin typeface="맑은 고딕"/>
                          <a:ea typeface="맑은 고딕"/>
                        </a:rPr>
                        <a:t>화면아이디</a:t>
                      </a: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EAE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080135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en-US" sz="1000" b="0" i="0">
                        <a:solidFill>
                          <a:schemeClr val="tx1"/>
                        </a:solidFill>
                        <a:latin typeface="맑은 고딕"/>
                        <a:ea typeface="맑은 고딕"/>
                      </a:endParaRPr>
                    </a:p>
                  </a:txBody>
                  <a:tcPr marL="66462" marR="66462" marT="25194" marB="25194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23C5F0E-454B-49C4-94E0-29ED2F5E93E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846854726"/>
              </p:ext>
            </p:extLst>
          </p:nvPr>
        </p:nvGraphicFramePr>
        <p:xfrm>
          <a:off x="9470266" y="620569"/>
          <a:ext cx="2569358" cy="5975554"/>
        </p:xfrm>
        <a:graphic>
          <a:graphicData uri="http://schemas.openxmlformats.org/drawingml/2006/table">
            <a:tbl>
              <a:tblPr firstRow="1" bandRow="1"/>
              <a:tblGrid>
                <a:gridCol w="3433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260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9658">
                <a:tc gridSpan="2"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en-US" altLang="ko-KR" sz="1000" b="1" i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800" b="0" i="0">
                        <a:solidFill>
                          <a:schemeClr val="tx1"/>
                        </a:solidFill>
                        <a:latin typeface="굴림"/>
                        <a:ea typeface="굴림"/>
                      </a:endParaRPr>
                    </a:p>
                  </a:txBody>
                  <a:tcPr marL="46800" marR="46800" marT="46800" marB="46800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en-US" altLang="ko-KR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ko-KR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algn="ctr"/>
                      <a:endParaRPr lang="ko-KR" altLang="en-US" sz="1400"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56975" marR="56975" marT="56959" marB="56959" anchor="ctr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59658">
                <a:tc>
                  <a:txBody>
                    <a:bodyPr/>
                    <a:lstStyle/>
                    <a:p>
                      <a:pPr marL="0" lvl="0" indent="0" algn="ctr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defTabSz="153019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None/>
                      </a:pPr>
                      <a:endParaRPr lang="en-US" altLang="ko-KR" sz="1000" b="0" i="0">
                        <a:solidFill>
                          <a:schemeClr val="bg1"/>
                        </a:solidFill>
                        <a:latin typeface="+mn-ea"/>
                        <a:ea typeface="+mn-ea"/>
                      </a:endParaRPr>
                    </a:p>
                  </a:txBody>
                  <a:tcPr marL="56975" marR="56975" marT="56959" marB="56959" horzOverflow="overflow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DCCAE1C4-B5CB-4E78-92EC-015F40966FA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468563" y="117475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 err="1"/>
              <a:t>화면명</a:t>
            </a:r>
            <a:endParaRPr lang="ko-KR" altLang="en-US"/>
          </a:p>
        </p:txBody>
      </p:sp>
      <p:sp>
        <p:nvSpPr>
          <p:cNvPr id="13" name="텍스트 개체 틀 11">
            <a:extLst>
              <a:ext uri="{FF2B5EF4-FFF2-40B4-BE49-F238E27FC236}">
                <a16:creationId xmlns:a16="http://schemas.microsoft.com/office/drawing/2014/main" id="{B12639F6-A1DA-46D3-86B8-9443ED99EB3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468563" y="318207"/>
            <a:ext cx="5645150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경로</a:t>
            </a:r>
          </a:p>
        </p:txBody>
      </p:sp>
      <p:sp>
        <p:nvSpPr>
          <p:cNvPr id="14" name="텍스트 개체 틀 11">
            <a:extLst>
              <a:ext uri="{FF2B5EF4-FFF2-40B4-BE49-F238E27FC236}">
                <a16:creationId xmlns:a16="http://schemas.microsoft.com/office/drawing/2014/main" id="{337E31D1-4021-4873-99BE-5420760CD50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861349" y="117448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업무구분</a:t>
            </a:r>
          </a:p>
        </p:txBody>
      </p:sp>
      <p:sp>
        <p:nvSpPr>
          <p:cNvPr id="15" name="텍스트 개체 틀 11">
            <a:extLst>
              <a:ext uri="{FF2B5EF4-FFF2-40B4-BE49-F238E27FC236}">
                <a16:creationId xmlns:a16="http://schemas.microsoft.com/office/drawing/2014/main" id="{126F74A4-3D77-45C4-A045-EE1B6C25027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4121" y="328039"/>
            <a:ext cx="2178275" cy="206375"/>
          </a:xfrm>
        </p:spPr>
        <p:txBody>
          <a:bodyPr/>
          <a:lstStyle>
            <a:lvl1pPr marL="0" indent="0">
              <a:buNone/>
              <a:defRPr sz="1100">
                <a:latin typeface="나눔고딕" panose="020D0604000000000000" pitchFamily="50" charset="-127"/>
                <a:ea typeface="나눔고딕" panose="020D0604000000000000" pitchFamily="50" charset="-127"/>
              </a:defRPr>
            </a:lvl1pPr>
          </a:lstStyle>
          <a:p>
            <a:pPr lvl="0"/>
            <a:r>
              <a:rPr lang="ko-KR" altLang="en-US"/>
              <a:t>화면아이디</a:t>
            </a:r>
          </a:p>
        </p:txBody>
      </p: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221672" y="623814"/>
            <a:ext cx="9118800" cy="5961600"/>
          </a:xfrm>
        </p:spPr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77408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9645F5B-8FB1-4D80-96D8-43F2CEAA1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B3C8AA-32A0-44A1-BF03-2447D42B22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065531-CACE-473C-8713-2B3AD56D8A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5917EA-671B-421C-95D1-5AF4A36718EF}" type="datetimeFigureOut">
              <a:rPr lang="ko-KR" altLang="en-US" smtClean="0"/>
              <a:t>2020-05-02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D92D98-2670-4CEB-929E-C05E015E64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860527-A90A-409E-8108-E4C0322C5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2B3338-3E0F-4FB5-8B2C-98253BC593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4971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5C5B5D5-7300-4780-8412-6214921F35CB}"/>
              </a:ext>
            </a:extLst>
          </p:cNvPr>
          <p:cNvSpPr txBox="1"/>
          <p:nvPr/>
        </p:nvSpPr>
        <p:spPr>
          <a:xfrm>
            <a:off x="4161802" y="2233183"/>
            <a:ext cx="36148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커뮤니티 분석 </a:t>
            </a:r>
            <a:br>
              <a:rPr lang="en-US" altLang="ko-KR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3000" b="1" dirty="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웹 어플리케이션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AB1A91-1143-4C26-B7A5-9680EE17C5C9}"/>
              </a:ext>
            </a:extLst>
          </p:cNvPr>
          <p:cNvSpPr txBox="1"/>
          <p:nvPr/>
        </p:nvSpPr>
        <p:spPr>
          <a:xfrm>
            <a:off x="5051596" y="5525075"/>
            <a:ext cx="2045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1920110018 </a:t>
            </a:r>
            <a:r>
              <a:rPr lang="ko-KR" altLang="en-US" sz="1200" err="1">
                <a:ln>
                  <a:solidFill>
                    <a:schemeClr val="tx1">
                      <a:alpha val="30000"/>
                    </a:schemeClr>
                  </a:solidFill>
                </a:ln>
                <a:latin typeface="나눔고딕" panose="020D0604000000000000" pitchFamily="50" charset="-127"/>
                <a:ea typeface="나눔고딕" panose="020D0604000000000000" pitchFamily="50" charset="-127"/>
              </a:rPr>
              <a:t>손현모</a:t>
            </a:r>
            <a:endParaRPr lang="ko-KR" altLang="en-US" sz="1200">
              <a:ln>
                <a:solidFill>
                  <a:schemeClr val="tx1">
                    <a:alpha val="3000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A108A3A-4E59-4EE1-A567-C4A3D9341CB2}"/>
              </a:ext>
            </a:extLst>
          </p:cNvPr>
          <p:cNvSpPr txBox="1"/>
          <p:nvPr/>
        </p:nvSpPr>
        <p:spPr>
          <a:xfrm>
            <a:off x="4976095" y="1550573"/>
            <a:ext cx="32728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>
                <a:ln>
                  <a:solidFill>
                    <a:schemeClr val="tx1">
                      <a:alpha val="10000"/>
                    </a:schemeClr>
                  </a:solidFill>
                </a:ln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화면설계서</a:t>
            </a:r>
            <a:endParaRPr lang="en-US" altLang="ko-KR" sz="1050">
              <a:ln>
                <a:solidFill>
                  <a:schemeClr val="tx1">
                    <a:alpha val="10000"/>
                  </a:schemeClr>
                </a:solidFill>
              </a:ln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43E65E4-37BC-4C3D-8CB9-F1562C79E610}"/>
              </a:ext>
            </a:extLst>
          </p:cNvPr>
          <p:cNvGrpSpPr/>
          <p:nvPr/>
        </p:nvGrpSpPr>
        <p:grpSpPr>
          <a:xfrm>
            <a:off x="4337108" y="1769323"/>
            <a:ext cx="3275272" cy="88579"/>
            <a:chOff x="4337108" y="1769323"/>
            <a:chExt cx="3275272" cy="88579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437BB974-A522-42C4-8804-38A6366BFBDA}"/>
                </a:ext>
              </a:extLst>
            </p:cNvPr>
            <p:cNvCxnSpPr>
              <a:cxnSpLocks/>
            </p:cNvCxnSpPr>
            <p:nvPr/>
          </p:nvCxnSpPr>
          <p:spPr>
            <a:xfrm>
              <a:off x="4337108" y="1817467"/>
              <a:ext cx="3275272" cy="0"/>
            </a:xfrm>
            <a:prstGeom prst="line">
              <a:avLst/>
            </a:prstGeom>
            <a:solidFill>
              <a:schemeClr val="accent1">
                <a:lumMod val="50000"/>
                <a:alpha val="70000"/>
              </a:schemeClr>
            </a:solidFill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AA6DA2F-FF4B-4AAF-B155-E4D5D2A172F0}"/>
                </a:ext>
              </a:extLst>
            </p:cNvPr>
            <p:cNvSpPr/>
            <p:nvPr/>
          </p:nvSpPr>
          <p:spPr>
            <a:xfrm>
              <a:off x="4342384" y="176932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5EA6942F-8ED1-4253-B2A5-E2A3688CD47A}"/>
                </a:ext>
              </a:extLst>
            </p:cNvPr>
            <p:cNvSpPr/>
            <p:nvPr/>
          </p:nvSpPr>
          <p:spPr>
            <a:xfrm>
              <a:off x="6978669" y="1812183"/>
              <a:ext cx="633711" cy="45719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24234921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나눔고딕"/>
                <a:ea typeface="나눔고딕"/>
              </a:rPr>
              <a:t>REG_ID_CHECK_S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메인</a:t>
            </a:r>
            <a:r>
              <a:rPr lang="ko-KR" dirty="0">
                <a:latin typeface="나눔고딕"/>
                <a:ea typeface="나눔고딕"/>
              </a:rPr>
              <a:t> &gt; 로그인</a:t>
            </a:r>
            <a:r>
              <a:rPr lang="ko-KR" altLang="en-US" dirty="0">
                <a:latin typeface="나눔고딕"/>
                <a:ea typeface="나눔고딕"/>
              </a:rPr>
              <a:t> 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회원가입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아이디 중복확인 성공</a:t>
            </a:r>
            <a:endParaRPr lang="en-US" altLang="ko-KR" dirty="0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REG_003</a:t>
            </a:r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14FD353-EBA1-47D5-AE01-E441526313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17900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664788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 dirty="0">
                <a:latin typeface="나눔고딕"/>
                <a:ea typeface="나눔고딕"/>
              </a:rPr>
              <a:t>REG_EMAIL_CHECK_F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메인</a:t>
            </a:r>
            <a:r>
              <a:rPr lang="ko-KR" dirty="0">
                <a:latin typeface="나눔고딕"/>
                <a:ea typeface="나눔고딕"/>
              </a:rPr>
              <a:t> &gt; 로그인</a:t>
            </a:r>
            <a:r>
              <a:rPr lang="ko-KR" altLang="en-US" dirty="0">
                <a:latin typeface="나눔고딕"/>
                <a:ea typeface="나눔고딕"/>
              </a:rPr>
              <a:t> 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회원가입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en-US" altLang="ko-KR" dirty="0" err="1">
                <a:latin typeface="나눔고딕"/>
                <a:ea typeface="나눔고딕"/>
              </a:rPr>
              <a:t>이메일</a:t>
            </a:r>
            <a:r>
              <a:rPr lang="en-US" altLang="ko-KR" dirty="0">
                <a:latin typeface="나눔고딕"/>
                <a:ea typeface="나눔고딕"/>
              </a:rPr>
              <a:t> </a:t>
            </a:r>
            <a:r>
              <a:rPr lang="en-US" altLang="ko-KR" dirty="0" err="1">
                <a:latin typeface="나눔고딕"/>
                <a:ea typeface="나눔고딕"/>
              </a:rPr>
              <a:t>중복확인</a:t>
            </a:r>
            <a:r>
              <a:rPr lang="en-US" altLang="ko-KR" dirty="0">
                <a:latin typeface="나눔고딕"/>
                <a:ea typeface="나눔고딕"/>
              </a:rPr>
              <a:t> </a:t>
            </a:r>
            <a:r>
              <a:rPr lang="en-US" altLang="ko-KR" dirty="0" err="1">
                <a:latin typeface="나눔고딕"/>
                <a:ea typeface="나눔고딕"/>
              </a:rPr>
              <a:t>실패</a:t>
            </a:r>
            <a:endParaRPr lang="en-US" alt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REG_004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5ACE818-A6AA-47DD-8768-4CF945DF9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17900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511142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 dirty="0">
                <a:latin typeface="나눔고딕"/>
                <a:ea typeface="나눔고딕"/>
              </a:rPr>
              <a:t>REG_EMAIL_CHECK_S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메인</a:t>
            </a:r>
            <a:r>
              <a:rPr lang="ko-KR" dirty="0">
                <a:latin typeface="나눔고딕"/>
                <a:ea typeface="나눔고딕"/>
              </a:rPr>
              <a:t> &gt; 로그인</a:t>
            </a:r>
            <a:r>
              <a:rPr lang="ko-KR" altLang="en-US" dirty="0">
                <a:latin typeface="나눔고딕"/>
                <a:ea typeface="나눔고딕"/>
              </a:rPr>
              <a:t> 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회원가입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en-US" altLang="ko-KR" dirty="0" err="1">
                <a:latin typeface="나눔고딕"/>
                <a:ea typeface="나눔고딕"/>
              </a:rPr>
              <a:t>이메일</a:t>
            </a:r>
            <a:r>
              <a:rPr lang="en-US" altLang="ko-KR" dirty="0">
                <a:latin typeface="나눔고딕"/>
                <a:ea typeface="나눔고딕"/>
              </a:rPr>
              <a:t> </a:t>
            </a:r>
            <a:r>
              <a:rPr lang="en-US" altLang="ko-KR" dirty="0" err="1">
                <a:latin typeface="나눔고딕"/>
                <a:ea typeface="나눔고딕"/>
              </a:rPr>
              <a:t>중복확인</a:t>
            </a:r>
            <a:r>
              <a:rPr lang="en-US" altLang="ko-KR" dirty="0">
                <a:latin typeface="나눔고딕"/>
                <a:ea typeface="나눔고딕"/>
              </a:rPr>
              <a:t> </a:t>
            </a:r>
            <a:r>
              <a:rPr lang="ko-KR" altLang="en-US" dirty="0">
                <a:latin typeface="나눔고딕"/>
                <a:ea typeface="나눔고딕"/>
              </a:rPr>
              <a:t>성공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REG_005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87B9AE6-117E-4314-8B8D-55940245E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17900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45253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REG_FALSE_1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</a:t>
            </a:r>
            <a:r>
              <a:rPr lang="ko-KR">
                <a:latin typeface="나눔고딕"/>
                <a:ea typeface="나눔고딕"/>
              </a:rPr>
              <a:t> &gt; 로그인</a:t>
            </a:r>
            <a:r>
              <a:rPr lang="ko-KR" altLang="en-US">
                <a:latin typeface="나눔고딕"/>
                <a:ea typeface="나눔고딕"/>
              </a:rPr>
              <a:t> 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회원가입 &gt; 입력 오류1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REG_006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7262FB7-D96A-449A-84A1-B1CD8EE1E7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2" y="1171575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2AA2AE7-A654-43EC-9D6B-1B5502B60115}"/>
              </a:ext>
            </a:extLst>
          </p:cNvPr>
          <p:cNvSpPr/>
          <p:nvPr/>
        </p:nvSpPr>
        <p:spPr>
          <a:xfrm>
            <a:off x="4615889" y="34215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1667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REG_FALSE_2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입력 오류</a:t>
            </a:r>
            <a:r>
              <a:rPr lang="en-US" altLang="ko-KR">
                <a:latin typeface="나눔고딕"/>
                <a:ea typeface="나눔고딕"/>
              </a:rPr>
              <a:t>2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REG_007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A49918-3CAB-4DAE-9FED-DE928BC00E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2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1B256C69-E7D6-4C3D-8CB9-954B040BDE47}"/>
              </a:ext>
            </a:extLst>
          </p:cNvPr>
          <p:cNvSpPr/>
          <p:nvPr/>
        </p:nvSpPr>
        <p:spPr>
          <a:xfrm>
            <a:off x="4615889" y="34215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06741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REG_FALSE_3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입력 오류3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REG_008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D6A5EEC-D453-4DD9-9FE3-A92891A21C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2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090952F5-94C3-4892-B089-FEAC3ACE02E5}"/>
              </a:ext>
            </a:extLst>
          </p:cNvPr>
          <p:cNvSpPr/>
          <p:nvPr/>
        </p:nvSpPr>
        <p:spPr>
          <a:xfrm>
            <a:off x="4615889" y="34215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52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REG_FALSE_4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입력 오류</a:t>
            </a:r>
            <a:r>
              <a:rPr lang="en-US" altLang="ko-KR">
                <a:latin typeface="나눔고딕"/>
                <a:ea typeface="나눔고딕"/>
              </a:rPr>
              <a:t>4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REG_009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4DB1FEB-C56F-4F13-8C1F-3ABA79310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2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B8C2E28B-0FE2-49EF-83C6-AB9C58E5260C}"/>
              </a:ext>
            </a:extLst>
          </p:cNvPr>
          <p:cNvSpPr/>
          <p:nvPr/>
        </p:nvSpPr>
        <p:spPr>
          <a:xfrm>
            <a:off x="4615889" y="34215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2440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REG_FALSE_5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입력 오류</a:t>
            </a:r>
            <a:r>
              <a:rPr lang="en-US" altLang="ko-KR">
                <a:latin typeface="나눔고딕"/>
                <a:ea typeface="나눔고딕"/>
              </a:rPr>
              <a:t>5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REG_010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C5D9107-0AC5-4423-BAA2-B045F73DFB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77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3928178A-633A-4761-B628-DC9A3DB90155}"/>
              </a:ext>
            </a:extLst>
          </p:cNvPr>
          <p:cNvSpPr/>
          <p:nvPr/>
        </p:nvSpPr>
        <p:spPr>
          <a:xfrm>
            <a:off x="4615889" y="34215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8463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REG_FALSE_6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ko-KR">
                <a:latin typeface="나눔고딕"/>
                <a:ea typeface="나눔고딕"/>
              </a:rPr>
              <a:t>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입력 오류</a:t>
            </a:r>
            <a:r>
              <a:rPr lang="en-US" altLang="ko-KR">
                <a:latin typeface="나눔고딕"/>
                <a:ea typeface="나눔고딕"/>
              </a:rPr>
              <a:t>6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REG_011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6A26633-0200-4A77-BCDA-EFFFE4526D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52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272E715B-C948-4CBE-8F0A-DAC30CFA896A}"/>
              </a:ext>
            </a:extLst>
          </p:cNvPr>
          <p:cNvSpPr/>
          <p:nvPr/>
        </p:nvSpPr>
        <p:spPr>
          <a:xfrm>
            <a:off x="4615889" y="34215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019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REG_SUCCESS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ko-KR">
                <a:latin typeface="나눔고딕"/>
                <a:ea typeface="나눔고딕"/>
              </a:rPr>
              <a:t>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회원가입 &gt; 회원가입 성공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REG_012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  <a:endParaRPr lang="en-US" altLang="ko-KR" sz="80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F65F7BF-5FF0-4488-AFE2-08349F933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2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D16C2E0C-3B7E-4E40-B175-F3C95F7F5904}"/>
              </a:ext>
            </a:extLst>
          </p:cNvPr>
          <p:cNvSpPr/>
          <p:nvPr/>
        </p:nvSpPr>
        <p:spPr>
          <a:xfrm>
            <a:off x="4615889" y="342157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258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A199F066-2A55-463F-8560-CE4977489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78" y="125142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INDEX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17" name="TextBox 16"/>
          <p:cNvSpPr txBox="1"/>
          <p:nvPr/>
        </p:nvSpPr>
        <p:spPr>
          <a:xfrm>
            <a:off x="9524999" y="2990850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5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FREQ_001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819014" y="2921202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CATEGORY_001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9524997" y="346387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6</a:t>
            </a:r>
            <a:endParaRPr lang="ko-KR" altLang="en-US" sz="1200" dirty="0"/>
          </a:p>
        </p:txBody>
      </p:sp>
      <p:sp>
        <p:nvSpPr>
          <p:cNvPr id="32" name="TextBox 31"/>
          <p:cNvSpPr txBox="1"/>
          <p:nvPr/>
        </p:nvSpPr>
        <p:spPr>
          <a:xfrm>
            <a:off x="9524996" y="3906077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7</a:t>
            </a:r>
            <a:endParaRPr lang="ko-KR" altLang="en-US" sz="1200"/>
          </a:p>
        </p:txBody>
      </p:sp>
      <p:sp>
        <p:nvSpPr>
          <p:cNvPr id="33" name="TextBox 32"/>
          <p:cNvSpPr txBox="1"/>
          <p:nvPr/>
        </p:nvSpPr>
        <p:spPr>
          <a:xfrm>
            <a:off x="9819014" y="338693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9819014" y="3852666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A687BEA8-7BCD-4952-B820-A2B07B263912}"/>
              </a:ext>
            </a:extLst>
          </p:cNvPr>
          <p:cNvSpPr/>
          <p:nvPr/>
        </p:nvSpPr>
        <p:spPr>
          <a:xfrm>
            <a:off x="399875" y="131046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D341E1EE-A69F-4014-BA01-B6BD06DBA741}"/>
              </a:ext>
            </a:extLst>
          </p:cNvPr>
          <p:cNvSpPr/>
          <p:nvPr/>
        </p:nvSpPr>
        <p:spPr>
          <a:xfrm>
            <a:off x="7726346" y="127251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A9C5280B-CC67-438E-8E8A-1A8CECE0A90D}"/>
              </a:ext>
            </a:extLst>
          </p:cNvPr>
          <p:cNvSpPr/>
          <p:nvPr/>
        </p:nvSpPr>
        <p:spPr>
          <a:xfrm>
            <a:off x="8364595" y="126698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D09759A7-4B20-484A-94D3-F63E5E6F3D6B}"/>
              </a:ext>
            </a:extLst>
          </p:cNvPr>
          <p:cNvSpPr/>
          <p:nvPr/>
        </p:nvSpPr>
        <p:spPr>
          <a:xfrm>
            <a:off x="4203698" y="271147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50" name="타원 49">
            <a:extLst>
              <a:ext uri="{FF2B5EF4-FFF2-40B4-BE49-F238E27FC236}">
                <a16:creationId xmlns:a16="http://schemas.microsoft.com/office/drawing/2014/main" id="{C0A72233-6899-48FE-85A2-E003E2874406}"/>
              </a:ext>
            </a:extLst>
          </p:cNvPr>
          <p:cNvSpPr/>
          <p:nvPr/>
        </p:nvSpPr>
        <p:spPr>
          <a:xfrm>
            <a:off x="4065585" y="426048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5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204C0675-F218-46AD-873E-CCF9ACA8C9B6}"/>
              </a:ext>
            </a:extLst>
          </p:cNvPr>
          <p:cNvSpPr/>
          <p:nvPr/>
        </p:nvSpPr>
        <p:spPr>
          <a:xfrm>
            <a:off x="4459283" y="465656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6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B4E64BD6-5D18-448E-BD44-2F367CE77DC5}"/>
              </a:ext>
            </a:extLst>
          </p:cNvPr>
          <p:cNvSpPr/>
          <p:nvPr/>
        </p:nvSpPr>
        <p:spPr>
          <a:xfrm>
            <a:off x="5383208" y="502979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7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57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18E6FC9E-EFD9-43BE-989B-4493A5A3A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2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FIND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&gt; 로그인 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en-US" altLang="ko-KR" err="1">
                <a:latin typeface="나눔고딕"/>
                <a:ea typeface="나눔고딕"/>
              </a:rPr>
              <a:t>아이디</a:t>
            </a:r>
            <a:r>
              <a:rPr lang="en-US" altLang="ko-KR">
                <a:latin typeface="나눔고딕"/>
                <a:ea typeface="나눔고딕"/>
              </a:rPr>
              <a:t>/</a:t>
            </a:r>
            <a:r>
              <a:rPr lang="en-US" altLang="ko-KR" err="1">
                <a:latin typeface="나눔고딕"/>
                <a:ea typeface="나눔고딕"/>
              </a:rPr>
              <a:t>비밀번호</a:t>
            </a:r>
            <a:r>
              <a:rPr lang="en-US" altLang="ko-KR">
                <a:latin typeface="나눔고딕"/>
                <a:ea typeface="나눔고딕"/>
              </a:rPr>
              <a:t> </a:t>
            </a:r>
            <a:r>
              <a:rPr lang="en-US" altLang="ko-KR" err="1">
                <a:latin typeface="나눔고딕"/>
                <a:ea typeface="나눔고딕"/>
              </a:rPr>
              <a:t>찾기</a:t>
            </a:r>
            <a:endParaRPr lang="ko-KR" err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FIND_001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1" name="TextBox 10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2" name="TextBox 11"/>
          <p:cNvSpPr txBox="1"/>
          <p:nvPr/>
        </p:nvSpPr>
        <p:spPr>
          <a:xfrm>
            <a:off x="9819014" y="1536828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FIND_006~010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 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FIND_002~005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8" name="타원 7"/>
          <p:cNvSpPr/>
          <p:nvPr/>
        </p:nvSpPr>
        <p:spPr>
          <a:xfrm>
            <a:off x="5395913" y="294156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395913" y="471117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948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FIND_ID_FALSE_1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ko-KR">
                <a:latin typeface="나눔고딕"/>
                <a:ea typeface="나눔고딕"/>
              </a:rPr>
              <a:t>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 altLang="en-US">
                <a:latin typeface="나눔고딕"/>
                <a:ea typeface="나눔고딕"/>
              </a:rPr>
              <a:t>아이디</a:t>
            </a:r>
            <a:r>
              <a:rPr lang="en-US" altLang="ko-KR">
                <a:latin typeface="나눔고딕"/>
                <a:ea typeface="나눔고딕"/>
              </a:rPr>
              <a:t>/</a:t>
            </a:r>
            <a:r>
              <a:rPr lang="ko-KR" altLang="en-US">
                <a:latin typeface="나눔고딕"/>
                <a:ea typeface="나눔고딕"/>
              </a:rPr>
              <a:t>비밀번호</a:t>
            </a:r>
            <a:r>
              <a:rPr lang="en-US" altLang="ko-KR">
                <a:latin typeface="나눔고딕"/>
                <a:ea typeface="나눔고딕"/>
              </a:rPr>
              <a:t> </a:t>
            </a:r>
            <a:r>
              <a:rPr lang="ko-KR" altLang="en-US">
                <a:latin typeface="나눔고딕"/>
                <a:ea typeface="나눔고딕"/>
              </a:rPr>
              <a:t>찾기 &gt; 아이디 찾기 오류 1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FIND_002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33262B-EAFD-4D39-86D5-38663931A2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2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F6212376-FC42-485F-A60B-ECAF49809C4C}"/>
              </a:ext>
            </a:extLst>
          </p:cNvPr>
          <p:cNvSpPr/>
          <p:nvPr/>
        </p:nvSpPr>
        <p:spPr>
          <a:xfrm>
            <a:off x="4615889" y="36216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848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FIND_ID_FALSE_2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 altLang="ko-KR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 altLang="ko-KR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ko-KR">
                <a:latin typeface="나눔고딕"/>
                <a:ea typeface="나눔고딕"/>
              </a:rPr>
              <a:t>아이디 찾기 오류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en-US" altLang="ko-KR">
                <a:latin typeface="나눔고딕"/>
                <a:ea typeface="나눔고딕"/>
              </a:rPr>
              <a:t>2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FIND_003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A55C5D-ABE5-4A76-9A01-2AEF323B8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2EA7C73C-0250-41BC-90F0-C522A2555CFC}"/>
              </a:ext>
            </a:extLst>
          </p:cNvPr>
          <p:cNvSpPr/>
          <p:nvPr/>
        </p:nvSpPr>
        <p:spPr>
          <a:xfrm>
            <a:off x="4615889" y="36216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1105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FIND_ID_FALSE_3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아이디 찾기 오류 3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FIND_004</a:t>
            </a:r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F8BAA38-D744-4CD1-A5A9-E896E26B8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9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530861A-419B-4AB2-B7BF-ADB20D435B95}"/>
              </a:ext>
            </a:extLst>
          </p:cNvPr>
          <p:cNvSpPr/>
          <p:nvPr/>
        </p:nvSpPr>
        <p:spPr>
          <a:xfrm>
            <a:off x="4615889" y="36216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2735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FIND_ID_SUCCESS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 아이디 찾기 </a:t>
            </a:r>
            <a:r>
              <a:rPr lang="ko-KR" altLang="en-US">
                <a:latin typeface="나눔고딕"/>
                <a:ea typeface="나눔고딕"/>
              </a:rPr>
              <a:t>성공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FIND_005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412C431-D5DE-4BD3-B052-499B76C5F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41FD0121-F6E2-4597-A433-7240C67C9ED8}"/>
              </a:ext>
            </a:extLst>
          </p:cNvPr>
          <p:cNvSpPr/>
          <p:nvPr/>
        </p:nvSpPr>
        <p:spPr>
          <a:xfrm>
            <a:off x="4615889" y="36216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0827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FIND_PW_FALSE_1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 altLang="ko-KR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 altLang="ko-KR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 altLang="ko-KR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 </a:t>
            </a:r>
            <a:r>
              <a:rPr lang="en-US" altLang="ko-KR">
                <a:latin typeface="나눔고딕"/>
                <a:ea typeface="나눔고딕"/>
              </a:rPr>
              <a:t>&gt;</a:t>
            </a:r>
            <a:r>
              <a:rPr lang="ko-KR" altLang="en-US">
                <a:latin typeface="나눔고딕"/>
                <a:ea typeface="나눔고딕"/>
              </a:rPr>
              <a:t> 비밀번호 찾기</a:t>
            </a:r>
            <a:r>
              <a:rPr lang="ko-KR">
                <a:latin typeface="나눔고딕"/>
                <a:ea typeface="나눔고딕"/>
              </a:rPr>
              <a:t> 오류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en-US" altLang="ko-KR">
                <a:latin typeface="나눔고딕"/>
                <a:ea typeface="나눔고딕"/>
              </a:rPr>
              <a:t>1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FIND_006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39FABC30-2316-4A50-A659-0B459227C3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2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53EBDB25-E858-4250-B6DD-D8D986F49803}"/>
              </a:ext>
            </a:extLst>
          </p:cNvPr>
          <p:cNvSpPr/>
          <p:nvPr/>
        </p:nvSpPr>
        <p:spPr>
          <a:xfrm>
            <a:off x="4615889" y="36216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59421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FIND_PW_FALSE_2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비밀번호 찾기 오류 2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FIND_007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9E3E86A2-E8E4-4BD6-BCD6-34D565CD34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94DAE248-3B05-4DD2-A8A7-ED701EBC7DAF}"/>
              </a:ext>
            </a:extLst>
          </p:cNvPr>
          <p:cNvSpPr/>
          <p:nvPr/>
        </p:nvSpPr>
        <p:spPr>
          <a:xfrm>
            <a:off x="4615889" y="36216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7552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FIND_PW_FALSE_3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비밀번호 찾기 오류 </a:t>
            </a:r>
            <a:r>
              <a:rPr lang="en-US" altLang="ko-KR">
                <a:latin typeface="나눔고딕"/>
                <a:ea typeface="나눔고딕"/>
              </a:rPr>
              <a:t>3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FIND_008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DFC3F5C-AF4E-4991-8463-D1B1E8C0E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2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982631AC-F671-4F1E-976B-686D9DDFF2F1}"/>
              </a:ext>
            </a:extLst>
          </p:cNvPr>
          <p:cNvSpPr/>
          <p:nvPr/>
        </p:nvSpPr>
        <p:spPr>
          <a:xfrm>
            <a:off x="4615889" y="36216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7997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나눔고딕"/>
                <a:ea typeface="나눔고딕"/>
              </a:rPr>
              <a:t>FIND_PW_FALSE_4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>
                <a:latin typeface="나눔고딕"/>
                <a:ea typeface="나눔고딕"/>
              </a:rPr>
              <a:t>메인 </a:t>
            </a:r>
            <a:r>
              <a:rPr lang="en-US" altLang="ko-KR" dirty="0">
                <a:latin typeface="나눔고딕"/>
                <a:ea typeface="나눔고딕"/>
              </a:rPr>
              <a:t>&gt;</a:t>
            </a:r>
            <a:r>
              <a:rPr lang="ko-KR" dirty="0">
                <a:latin typeface="나눔고딕"/>
                <a:ea typeface="나눔고딕"/>
              </a:rPr>
              <a:t> 로그인 </a:t>
            </a:r>
            <a:r>
              <a:rPr lang="en-US" altLang="ko-KR" dirty="0">
                <a:latin typeface="나눔고딕"/>
                <a:ea typeface="나눔고딕"/>
              </a:rPr>
              <a:t>&gt; </a:t>
            </a:r>
            <a:r>
              <a:rPr lang="ko-KR" dirty="0">
                <a:latin typeface="나눔고딕"/>
                <a:ea typeface="나눔고딕"/>
              </a:rPr>
              <a:t>아이디</a:t>
            </a:r>
            <a:r>
              <a:rPr lang="en-US" altLang="ko-KR" dirty="0">
                <a:latin typeface="나눔고딕"/>
                <a:ea typeface="나눔고딕"/>
              </a:rPr>
              <a:t>/</a:t>
            </a:r>
            <a:r>
              <a:rPr lang="ko-KR" dirty="0">
                <a:latin typeface="나눔고딕"/>
                <a:ea typeface="나눔고딕"/>
              </a:rPr>
              <a:t>비밀번호</a:t>
            </a:r>
            <a:r>
              <a:rPr lang="en-US" altLang="ko-KR" dirty="0">
                <a:latin typeface="나눔고딕"/>
                <a:ea typeface="나눔고딕"/>
              </a:rPr>
              <a:t> </a:t>
            </a:r>
            <a:r>
              <a:rPr lang="ko-KR" dirty="0">
                <a:latin typeface="나눔고딕"/>
                <a:ea typeface="나눔고딕"/>
              </a:rPr>
              <a:t>찾기 </a:t>
            </a:r>
            <a:r>
              <a:rPr lang="en-US" dirty="0">
                <a:latin typeface="나눔고딕"/>
                <a:ea typeface="나눔고딕"/>
              </a:rPr>
              <a:t>&gt;</a:t>
            </a:r>
            <a:r>
              <a:rPr lang="ko-KR" altLang="en-US" dirty="0">
                <a:latin typeface="나눔고딕"/>
                <a:ea typeface="나눔고딕"/>
              </a:rPr>
              <a:t> 비밀번호 찾기</a:t>
            </a:r>
            <a:r>
              <a:rPr lang="ko-KR" dirty="0">
                <a:latin typeface="나눔고딕"/>
                <a:ea typeface="나눔고딕"/>
              </a:rPr>
              <a:t> 오류</a:t>
            </a:r>
            <a:r>
              <a:rPr lang="ko-KR" altLang="en-US" dirty="0">
                <a:latin typeface="나눔고딕"/>
                <a:ea typeface="나눔고딕"/>
              </a:rPr>
              <a:t> </a:t>
            </a:r>
            <a:r>
              <a:rPr lang="en-US" altLang="ko-KR" dirty="0">
                <a:latin typeface="나눔고딕"/>
                <a:ea typeface="나눔고딕"/>
              </a:rPr>
              <a:t>4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FIND_009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1AEB6D91-7466-47F2-A942-DC3D6CD558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29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4B4150E5-4118-41DE-AABE-467EA40C06EB}"/>
              </a:ext>
            </a:extLst>
          </p:cNvPr>
          <p:cNvSpPr/>
          <p:nvPr/>
        </p:nvSpPr>
        <p:spPr>
          <a:xfrm>
            <a:off x="4615889" y="36216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750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FIND_PW_SUCCESS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로그인 </a:t>
            </a:r>
            <a:r>
              <a:rPr lang="en-US">
                <a:latin typeface="나눔고딕"/>
                <a:ea typeface="나눔고딕"/>
              </a:rPr>
              <a:t>&gt; </a:t>
            </a:r>
            <a:r>
              <a:rPr lang="ko-KR">
                <a:latin typeface="나눔고딕"/>
                <a:ea typeface="나눔고딕"/>
              </a:rPr>
              <a:t>아이디</a:t>
            </a:r>
            <a:r>
              <a:rPr lang="en-US">
                <a:latin typeface="나눔고딕"/>
                <a:ea typeface="나눔고딕"/>
              </a:rPr>
              <a:t>/</a:t>
            </a:r>
            <a:r>
              <a:rPr lang="ko-KR">
                <a:latin typeface="나눔고딕"/>
                <a:ea typeface="나눔고딕"/>
              </a:rPr>
              <a:t>비밀번호</a:t>
            </a:r>
            <a:r>
              <a:rPr lang="en-US">
                <a:latin typeface="나눔고딕"/>
                <a:ea typeface="나눔고딕"/>
              </a:rPr>
              <a:t> </a:t>
            </a:r>
            <a:r>
              <a:rPr lang="ko-KR">
                <a:latin typeface="나눔고딕"/>
                <a:ea typeface="나눔고딕"/>
              </a:rPr>
              <a:t>찾기 </a:t>
            </a:r>
            <a:r>
              <a:rPr lang="en-US">
                <a:latin typeface="나눔고딕"/>
                <a:ea typeface="나눔고딕"/>
              </a:rPr>
              <a:t>&gt;</a:t>
            </a:r>
            <a:r>
              <a:rPr lang="ko-KR">
                <a:latin typeface="나눔고딕"/>
                <a:ea typeface="나눔고딕"/>
              </a:rPr>
              <a:t> 비밀번호 찾기 성공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FIND_010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8E23E57-B372-48AD-9DA9-246307A33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814F4462-9CBC-4B85-A522-115C29C1CB9E}"/>
              </a:ext>
            </a:extLst>
          </p:cNvPr>
          <p:cNvSpPr/>
          <p:nvPr/>
        </p:nvSpPr>
        <p:spPr>
          <a:xfrm>
            <a:off x="4615889" y="36216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60300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E6DDDDE3-03A7-463D-8CB3-D5F790316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2" y="117900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LOGIN_FORM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메인 </a:t>
            </a:r>
            <a:r>
              <a:rPr lang="en-US" altLang="ko-KR"/>
              <a:t>&gt; </a:t>
            </a:r>
            <a:r>
              <a:rPr lang="ko-KR" altLang="en-US"/>
              <a:t>로그인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LOGIN_001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LOGIN_002~005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또는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USER_001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FIND_001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8" name="타원 7"/>
          <p:cNvSpPr/>
          <p:nvPr/>
        </p:nvSpPr>
        <p:spPr>
          <a:xfrm>
            <a:off x="5521472" y="328384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135120" y="3773633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5153025" y="377363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651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DF999635-1121-4475-B285-81B0971ED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CONTACT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&gt; 고객문의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CONTACT_001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CONTACT_002~007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3" name="타원 12"/>
          <p:cNvSpPr/>
          <p:nvPr/>
        </p:nvSpPr>
        <p:spPr>
          <a:xfrm>
            <a:off x="5153025" y="466190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DAAE3A6E-639D-4405-8DA9-7645801153AB}"/>
              </a:ext>
            </a:extLst>
          </p:cNvPr>
          <p:cNvSpPr/>
          <p:nvPr/>
        </p:nvSpPr>
        <p:spPr>
          <a:xfrm>
            <a:off x="4509525" y="4661906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ABCFDFF-70E2-48DB-BC55-808DD24593AE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393AC16-AFCA-4BCC-96B7-DC624472BBBA}"/>
              </a:ext>
            </a:extLst>
          </p:cNvPr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 </a:t>
            </a:r>
          </a:p>
        </p:txBody>
      </p:sp>
    </p:spTree>
    <p:extLst>
      <p:ext uri="{BB962C8B-B14F-4D97-AF65-F5344CB8AC3E}">
        <p14:creationId xmlns:p14="http://schemas.microsoft.com/office/powerpoint/2010/main" val="40849858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CONTACT_FALSE_1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고객문의</a:t>
            </a:r>
            <a:r>
              <a:rPr lang="ko-KR" altLang="en-US">
                <a:latin typeface="나눔고딕"/>
                <a:ea typeface="나눔고딕"/>
              </a:rPr>
              <a:t> &gt; 입력 오류 1</a:t>
            </a:r>
            <a:endParaRPr lang="en-US" altLang="ko-KR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CONTACT_002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7DFF268-F7E8-4D5F-B582-68045FFD7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CADB3D35-7F75-40AA-828C-0116FF77A504}"/>
              </a:ext>
            </a:extLst>
          </p:cNvPr>
          <p:cNvSpPr/>
          <p:nvPr/>
        </p:nvSpPr>
        <p:spPr>
          <a:xfrm>
            <a:off x="4647638" y="36427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2476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CONTACT_FALSE_2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고객문의 &gt; 입력 오류</a:t>
            </a:r>
            <a:r>
              <a:rPr lang="ko-KR" altLang="en-US">
                <a:latin typeface="나눔고딕"/>
                <a:ea typeface="나눔고딕"/>
              </a:rPr>
              <a:t> 2</a:t>
            </a:r>
            <a:endParaRPr lang="en-US" alt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CONTACT_003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7772C3-ADCD-43E9-A67E-2E3158580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58CA19F4-BBAD-438E-9EE6-2CF520AFA726}"/>
              </a:ext>
            </a:extLst>
          </p:cNvPr>
          <p:cNvSpPr/>
          <p:nvPr/>
        </p:nvSpPr>
        <p:spPr>
          <a:xfrm>
            <a:off x="4647638" y="36427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025650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CONTACT_FALSE_3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고객문의 &gt; 입력 오류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en-US" altLang="ko-KR">
                <a:latin typeface="나눔고딕"/>
                <a:ea typeface="나눔고딕"/>
              </a:rPr>
              <a:t>3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CONTACT_004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B59EF05-AD5B-4687-9001-DEB5D8110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6" name="타원 15">
            <a:extLst>
              <a:ext uri="{FF2B5EF4-FFF2-40B4-BE49-F238E27FC236}">
                <a16:creationId xmlns:a16="http://schemas.microsoft.com/office/drawing/2014/main" id="{E81E4271-A90D-4353-A383-045A6CFBB252}"/>
              </a:ext>
            </a:extLst>
          </p:cNvPr>
          <p:cNvSpPr/>
          <p:nvPr/>
        </p:nvSpPr>
        <p:spPr>
          <a:xfrm>
            <a:off x="4647638" y="36427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993132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CONTACT_FALSE_4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고객문의 &gt; 입력 오류</a:t>
            </a:r>
            <a:r>
              <a:rPr lang="ko-KR" altLang="en-US">
                <a:latin typeface="나눔고딕"/>
                <a:ea typeface="나눔고딕"/>
              </a:rPr>
              <a:t> </a:t>
            </a:r>
            <a:r>
              <a:rPr lang="en-US" altLang="ko-KR">
                <a:latin typeface="나눔고딕"/>
                <a:ea typeface="나눔고딕"/>
              </a:rPr>
              <a:t>4</a:t>
            </a:r>
            <a:endParaRPr lang="ko-KR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CONTACT_005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058B530-3671-41B6-A04C-3D3E46C97C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A03BA679-3F0D-499D-872A-B966DB375224}"/>
              </a:ext>
            </a:extLst>
          </p:cNvPr>
          <p:cNvSpPr/>
          <p:nvPr/>
        </p:nvSpPr>
        <p:spPr>
          <a:xfrm>
            <a:off x="4647638" y="36427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7800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나눔고딕"/>
                <a:ea typeface="나눔고딕"/>
              </a:rPr>
              <a:t>CONTACT_SEND_FALSE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>
                <a:latin typeface="나눔고딕"/>
                <a:ea typeface="나눔고딕"/>
              </a:rPr>
              <a:t>메인 &gt; 고객문의 &gt; </a:t>
            </a:r>
            <a:r>
              <a:rPr lang="ko-KR" altLang="en-US" dirty="0">
                <a:latin typeface="나눔고딕"/>
                <a:ea typeface="나눔고딕"/>
              </a:rPr>
              <a:t>접수</a:t>
            </a:r>
            <a:r>
              <a:rPr lang="ko-KR" dirty="0">
                <a:latin typeface="나눔고딕"/>
                <a:ea typeface="나눔고딕"/>
              </a:rPr>
              <a:t> 오류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CONTACT_006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2CB50CC-ED5B-4801-B4A9-999D9343A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0ADAEC43-6D59-4960-9F65-81712771357F}"/>
              </a:ext>
            </a:extLst>
          </p:cNvPr>
          <p:cNvSpPr/>
          <p:nvPr/>
        </p:nvSpPr>
        <p:spPr>
          <a:xfrm>
            <a:off x="4647638" y="36427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411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>
                <a:latin typeface="나눔고딕"/>
                <a:ea typeface="나눔고딕"/>
              </a:rPr>
              <a:t>CONTACT_SUCCESS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메인 &gt; 고객문의 &gt; </a:t>
            </a:r>
            <a:r>
              <a:rPr lang="ko-KR" altLang="en-US">
                <a:latin typeface="나눔고딕"/>
                <a:ea typeface="나눔고딕"/>
              </a:rPr>
              <a:t>성공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CONTACT_007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CONTACT_001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3C52CC5-E67A-4F32-B532-C11ACF421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6AAAC60-CA68-427D-8104-F121B9131A7C}"/>
              </a:ext>
            </a:extLst>
          </p:cNvPr>
          <p:cNvSpPr/>
          <p:nvPr/>
        </p:nvSpPr>
        <p:spPr>
          <a:xfrm>
            <a:off x="4647638" y="36427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508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 dirty="0">
                <a:latin typeface="나눔고딕"/>
                <a:ea typeface="나눔고딕"/>
              </a:rPr>
              <a:t>FREQUENCY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>
                <a:latin typeface="나눔고딕"/>
                <a:ea typeface="나눔고딕"/>
              </a:rPr>
              <a:t>메인 &gt; </a:t>
            </a:r>
            <a:r>
              <a:rPr lang="ko-KR" altLang="en-US" dirty="0">
                <a:latin typeface="나눔고딕"/>
                <a:ea typeface="나눔고딕"/>
              </a:rPr>
              <a:t>빈도수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FREQ_001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8C79556-ED78-4DE7-9ACC-C09FFF156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2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4167464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dirty="0">
                <a:latin typeface="나눔고딕"/>
                <a:ea typeface="나눔고딕"/>
              </a:rPr>
              <a:t>CATEGORY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>
                <a:latin typeface="나눔고딕"/>
                <a:ea typeface="나눔고딕"/>
              </a:rPr>
              <a:t>메인 </a:t>
            </a:r>
            <a:r>
              <a:rPr lang="ko-KR">
                <a:latin typeface="나눔고딕"/>
                <a:ea typeface="나눔고딕"/>
              </a:rPr>
              <a:t>&gt; </a:t>
            </a:r>
            <a:r>
              <a:rPr lang="ko-KR" altLang="en-US">
                <a:latin typeface="나눔고딕"/>
                <a:ea typeface="나눔고딕"/>
              </a:rPr>
              <a:t>커뮤니티종류</a:t>
            </a:r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CATEGORY_001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75FDF4-1E50-4E7C-9BD0-D689537CEC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704793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6DE3AA59-5F0A-40F4-9DA3-2D7DB35BA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7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INDEX_USER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사용자메인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USER_001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6" name="TextBox 15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/>
              <a:t>LOGOUT_001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MYPAGE_001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SEARCH_001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SEARCH_001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9" name="타원 8"/>
          <p:cNvSpPr/>
          <p:nvPr/>
        </p:nvSpPr>
        <p:spPr>
          <a:xfrm>
            <a:off x="6724650" y="139871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1" name="타원 40"/>
          <p:cNvSpPr/>
          <p:nvPr/>
        </p:nvSpPr>
        <p:spPr>
          <a:xfrm>
            <a:off x="7666602" y="136832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0C42A363-ADA1-41E2-B421-88F77B56196B}"/>
              </a:ext>
            </a:extLst>
          </p:cNvPr>
          <p:cNvSpPr/>
          <p:nvPr/>
        </p:nvSpPr>
        <p:spPr>
          <a:xfrm>
            <a:off x="4449758" y="475181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8F699345-F31B-4A47-BC9E-B50F85ADF727}"/>
              </a:ext>
            </a:extLst>
          </p:cNvPr>
          <p:cNvSpPr/>
          <p:nvPr/>
        </p:nvSpPr>
        <p:spPr>
          <a:xfrm>
            <a:off x="5373683" y="511551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32998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2A1442D-640B-4E81-BA2C-6FC1E99791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2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LOGIN_FALSE_1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메인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로그인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입력 오류</a:t>
            </a:r>
            <a:r>
              <a:rPr lang="en-US" altLang="ko-KR" dirty="0">
                <a:latin typeface="나눔고딕"/>
                <a:ea typeface="나눔고딕"/>
              </a:rPr>
              <a:t>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8" name="타원 7"/>
          <p:cNvSpPr/>
          <p:nvPr/>
        </p:nvSpPr>
        <p:spPr>
          <a:xfrm>
            <a:off x="4615889" y="35492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755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ED852F1-9E03-4721-B036-FDB27F23F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2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 dirty="0">
                <a:latin typeface="나눔고딕"/>
                <a:ea typeface="나눔고딕"/>
              </a:rPr>
              <a:t>LOGOUT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로그아웃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LOGOUT_001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MAIN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9" name="타원 8"/>
          <p:cNvSpPr/>
          <p:nvPr/>
        </p:nvSpPr>
        <p:spPr>
          <a:xfrm>
            <a:off x="4634939" y="359768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6666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MYPAGE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사용자메인 &gt; MYPAGE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MYPAGE_001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MYPAGE_002~005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3983EDA-082D-4CF9-89E9-0F113A61F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2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382324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>
                <a:latin typeface="나눔고딕"/>
                <a:ea typeface="나눔고딕"/>
              </a:rPr>
              <a:t>MYPAGE</a:t>
            </a:r>
            <a:r>
              <a:rPr lang="en-US" altLang="ko-KR" dirty="0">
                <a:latin typeface="나눔고딕"/>
                <a:ea typeface="나눔고딕"/>
              </a:rPr>
              <a:t>_FALSE_1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사용자메인</a:t>
            </a:r>
            <a:r>
              <a:rPr lang="ko-KR" dirty="0">
                <a:latin typeface="나눔고딕"/>
                <a:ea typeface="나눔고딕"/>
              </a:rPr>
              <a:t> &gt; MYPAGE &gt; 입력오류</a:t>
            </a:r>
            <a:r>
              <a:rPr lang="en-US" altLang="ko-KR" dirty="0">
                <a:latin typeface="나눔고딕"/>
                <a:ea typeface="나눔고딕"/>
              </a:rPr>
              <a:t> 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MYPAGE_002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4A31AA5-9257-4613-9CA3-2DBB941B68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0074"/>
            <a:ext cx="90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28674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ko-KR" dirty="0">
                <a:latin typeface="나눔고딕"/>
                <a:ea typeface="나눔고딕"/>
              </a:rPr>
              <a:t>MYPAGE</a:t>
            </a:r>
            <a:r>
              <a:rPr lang="en-US" altLang="ko-KR" dirty="0">
                <a:latin typeface="나눔고딕"/>
                <a:ea typeface="나눔고딕"/>
              </a:rPr>
              <a:t>_FALSE_2</a:t>
            </a:r>
            <a:endParaRPr lang="ko-KR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ko-KR" dirty="0" err="1">
                <a:latin typeface="나눔고딕"/>
                <a:ea typeface="나눔고딕"/>
              </a:rPr>
              <a:t>사용자메인</a:t>
            </a:r>
            <a:r>
              <a:rPr lang="ko-KR" altLang="ko-KR" dirty="0">
                <a:latin typeface="나눔고딕"/>
                <a:ea typeface="나눔고딕"/>
              </a:rPr>
              <a:t> &gt; MYPAGE &gt; 입력오류</a:t>
            </a:r>
            <a:r>
              <a:rPr lang="en-US" altLang="ko-KR" dirty="0">
                <a:latin typeface="나눔고딕"/>
                <a:ea typeface="나눔고딕"/>
              </a:rPr>
              <a:t> 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MYPAGE_003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0D277824-EE7A-4DEC-9EE0-D37B1E7A9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7" y="1310074"/>
            <a:ext cx="9000000" cy="4500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2ECFAC-637F-44DF-8D0A-00812A89D9D1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0C4298-44A0-4E6B-A079-A349438D1B19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696640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>
                <a:latin typeface="나눔고딕"/>
                <a:ea typeface="나눔고딕"/>
              </a:rPr>
              <a:t>MYPAGE</a:t>
            </a:r>
            <a:r>
              <a:rPr lang="en-US" altLang="ko-KR" dirty="0">
                <a:latin typeface="나눔고딕"/>
                <a:ea typeface="나눔고딕"/>
              </a:rPr>
              <a:t>_MODIFY_FALSE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사용자메인</a:t>
            </a:r>
            <a:r>
              <a:rPr lang="ko-KR" dirty="0">
                <a:latin typeface="나눔고딕"/>
                <a:ea typeface="나눔고딕"/>
              </a:rPr>
              <a:t> &gt; MYPAGE &gt; </a:t>
            </a:r>
            <a:r>
              <a:rPr lang="ko-KR" altLang="en-US" dirty="0">
                <a:latin typeface="나눔고딕"/>
                <a:ea typeface="나눔고딕"/>
              </a:rPr>
              <a:t>정보수정 오류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MYPAGE_004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D791F8A-C904-4C4B-817A-B26B56757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5550442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>
                <a:latin typeface="나눔고딕"/>
                <a:ea typeface="나눔고딕"/>
              </a:rPr>
              <a:t>MYPAGE</a:t>
            </a:r>
            <a:r>
              <a:rPr lang="en-US" dirty="0">
                <a:latin typeface="나눔고딕"/>
                <a:ea typeface="나눔고딕"/>
              </a:rPr>
              <a:t>_MODIFY_SUCCESS</a:t>
            </a:r>
            <a:endParaRPr lang="ko-KR" dirty="0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사용자메인</a:t>
            </a:r>
            <a:r>
              <a:rPr lang="ko-KR" dirty="0">
                <a:latin typeface="나눔고딕"/>
                <a:ea typeface="나눔고딕"/>
              </a:rPr>
              <a:t> &gt; MYPAGE </a:t>
            </a:r>
            <a:r>
              <a:rPr lang="en-US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정보수정 성공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사용자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MYPAGE_005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MYPAGE_003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34A5624-2480-4967-ADFF-E7411FF3AB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2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28589453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8EB43DCC-DE7D-4620-ABFE-6FF11AC9D56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SEARCH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A23234F-30FF-4469-BBC5-3935B80CB73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사용자메인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검색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1C3CC23-0FA9-450B-A767-237D82AA89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BFCB135-CBB1-4C8F-8FFC-B027B7F2E5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SEARCH_001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F43BDC2-4623-421E-BB47-C52EC6B7A8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7900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E7F0A85-9F8E-4288-A638-A3473FA54F98}"/>
              </a:ext>
            </a:extLst>
          </p:cNvPr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1</a:t>
            </a:r>
            <a:endParaRPr lang="ko-KR" altLang="en-US" sz="1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1469AD-33B6-4D76-A9F6-48D9C81D806F}"/>
              </a:ext>
            </a:extLst>
          </p:cNvPr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187C0F-1AA7-4E5F-895E-6A557A021A89}"/>
              </a:ext>
            </a:extLst>
          </p:cNvPr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664304-3A6F-49B8-991B-5240570A0E20}"/>
              </a:ext>
            </a:extLst>
          </p:cNvPr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7EF299-5851-4F5E-A52B-BC594C4C8BA5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SEARCH_CATE_001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279B78D-43DE-48AF-B1D7-9E9E7952C3A3}"/>
              </a:ext>
            </a:extLst>
          </p:cNvPr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SEARCH_COUNT_001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ED04A37-8CD6-4A67-9DD6-2E1F7885D6CF}"/>
              </a:ext>
            </a:extLst>
          </p:cNvPr>
          <p:cNvSpPr txBox="1"/>
          <p:nvPr/>
        </p:nvSpPr>
        <p:spPr>
          <a:xfrm>
            <a:off x="9819014" y="2006753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SEARCH_OPINION_001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이동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D796D4-6263-411F-9995-4BBA134097BB}"/>
              </a:ext>
            </a:extLst>
          </p:cNvPr>
          <p:cNvSpPr txBox="1"/>
          <p:nvPr/>
        </p:nvSpPr>
        <p:spPr>
          <a:xfrm>
            <a:off x="9819014" y="245974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SEARCH_FREQ_001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FFFBAD16-263F-4C25-9F7A-A5E53BACE734}"/>
              </a:ext>
            </a:extLst>
          </p:cNvPr>
          <p:cNvSpPr/>
          <p:nvPr/>
        </p:nvSpPr>
        <p:spPr>
          <a:xfrm>
            <a:off x="2468563" y="4864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AB2E0CEB-94AC-4577-B2E0-074A58DFD9B5}"/>
              </a:ext>
            </a:extLst>
          </p:cNvPr>
          <p:cNvSpPr/>
          <p:nvPr/>
        </p:nvSpPr>
        <p:spPr>
          <a:xfrm>
            <a:off x="5596640" y="32908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4C92C9C6-751A-4746-854A-15AB9A18587C}"/>
              </a:ext>
            </a:extLst>
          </p:cNvPr>
          <p:cNvSpPr/>
          <p:nvPr/>
        </p:nvSpPr>
        <p:spPr>
          <a:xfrm>
            <a:off x="2744788" y="329088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436C6079-F2A1-44B7-8382-B7DAAF34AB4F}"/>
              </a:ext>
            </a:extLst>
          </p:cNvPr>
          <p:cNvSpPr/>
          <p:nvPr/>
        </p:nvSpPr>
        <p:spPr>
          <a:xfrm>
            <a:off x="6096000" y="238439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2878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30A3BF-54F3-4952-9CDC-43D5FC2F9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SEARCH_CATEGORY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32AEB5-A5F8-4A94-9080-A575FBFE01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사용자메인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검색 </a:t>
            </a:r>
            <a:r>
              <a:rPr lang="en-US" altLang="ko-KR" dirty="0"/>
              <a:t>&gt; </a:t>
            </a:r>
            <a:r>
              <a:rPr lang="ko-KR" altLang="en-US" dirty="0"/>
              <a:t>커뮤니티 종류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D5602B-9555-4608-9DA6-3D950FE6F1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64E13-8379-49EC-AA25-036F2A274C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SEARCH_CATE_001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85A2BAA-1F73-4F88-8251-6FED5BEB5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117900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152804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30A3BF-54F3-4952-9CDC-43D5FC2F9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SEARCH_COUNT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32AEB5-A5F8-4A94-9080-A575FBFE01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사용자메인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검색 </a:t>
            </a:r>
            <a:r>
              <a:rPr lang="en-US" altLang="ko-KR" dirty="0"/>
              <a:t>&gt;</a:t>
            </a:r>
            <a:r>
              <a:rPr lang="ko-KR" altLang="en-US" dirty="0"/>
              <a:t> 게시글 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D5602B-9555-4608-9DA6-3D950FE6F1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64E13-8379-49EC-AA25-036F2A274C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SEARCH_COUNT_001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9EBD8B6-AFE3-4123-851F-731CD92F9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117900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9716031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30A3BF-54F3-4952-9CDC-43D5FC2F9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SEARCH_OPINION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32AEB5-A5F8-4A94-9080-A575FBFE01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사용자메인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검색 </a:t>
            </a:r>
            <a:r>
              <a:rPr lang="en-US" altLang="ko-KR" dirty="0"/>
              <a:t>&gt;</a:t>
            </a:r>
            <a:r>
              <a:rPr lang="ko-KR" altLang="en-US" dirty="0"/>
              <a:t> </a:t>
            </a:r>
            <a:r>
              <a:rPr lang="ko-KR" altLang="en-US" dirty="0" err="1"/>
              <a:t>오피니언마이닝</a:t>
            </a:r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D5602B-9555-4608-9DA6-3D950FE6F1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64E13-8379-49EC-AA25-036F2A274C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SEARCH_OPINION_001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2EBE6D-7E6D-4D9B-B87E-877522339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" y="117900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184425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9FBDFA4-F4F4-449C-B603-A461ED385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2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 dirty="0">
                <a:latin typeface="나눔고딕"/>
                <a:ea typeface="나눔고딕"/>
              </a:rPr>
              <a:t>LOGIN_FALSE_2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메인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로그인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입력 오류</a:t>
            </a:r>
            <a:r>
              <a:rPr lang="en-US" altLang="ko-KR" dirty="0">
                <a:latin typeface="나눔고딕"/>
                <a:ea typeface="나눔고딕"/>
              </a:rPr>
              <a:t>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LOGIN_003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8" name="타원 7"/>
          <p:cNvSpPr/>
          <p:nvPr/>
        </p:nvSpPr>
        <p:spPr>
          <a:xfrm>
            <a:off x="4615889" y="354928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7230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>
            <a:extLst>
              <a:ext uri="{FF2B5EF4-FFF2-40B4-BE49-F238E27FC236}">
                <a16:creationId xmlns:a16="http://schemas.microsoft.com/office/drawing/2014/main" id="{3530A3BF-54F3-4952-9CDC-43D5FC2F96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SEARCH_FREQUENCY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132AEB5-A5F8-4A94-9080-A575FBFE01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 err="1"/>
              <a:t>사용자메인</a:t>
            </a:r>
            <a:r>
              <a:rPr lang="ko-KR" altLang="en-US" dirty="0"/>
              <a:t> </a:t>
            </a:r>
            <a:r>
              <a:rPr lang="en-US" altLang="ko-KR" dirty="0"/>
              <a:t>&gt; </a:t>
            </a:r>
            <a:r>
              <a:rPr lang="ko-KR" altLang="en-US" dirty="0"/>
              <a:t>검색 </a:t>
            </a:r>
            <a:r>
              <a:rPr lang="en-US" altLang="ko-KR" dirty="0"/>
              <a:t>&gt;</a:t>
            </a:r>
            <a:r>
              <a:rPr lang="ko-KR" altLang="en-US" dirty="0"/>
              <a:t> 빈도수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D5602B-9555-4608-9DA6-3D950FE6F1C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 dirty="0"/>
              <a:t>사용자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B64E13-8379-49EC-AA25-036F2A274C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SEARCH_FREQ_001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A798C8-FA66-47CF-A7FC-4BC1018C5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9" y="117900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0741426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7B79CDAF-62A5-4662-8F5E-25F27FE73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2" y="1316378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INDEX_ADMIN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관리자메인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ADMIN_001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8" name="TextBox 17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/>
              <a:t>CRM_001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9" name="타원 8"/>
          <p:cNvSpPr/>
          <p:nvPr/>
        </p:nvSpPr>
        <p:spPr>
          <a:xfrm>
            <a:off x="7683250" y="137899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357085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74930EFA-A0AE-4D3D-959B-BC0CEED8AB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2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CRM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 err="1">
                <a:latin typeface="나눔고딕"/>
                <a:ea typeface="나눔고딕"/>
              </a:rPr>
              <a:t>관리자메인</a:t>
            </a:r>
            <a:r>
              <a:rPr lang="ko-KR" altLang="en-US" dirty="0">
                <a:latin typeface="나눔고딕"/>
                <a:ea typeface="나눔고딕"/>
              </a:rPr>
              <a:t> &gt; 회원관리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CRM_001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9" name="TextBox 8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CRM_002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또는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CRM_003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819014" y="1536828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선택 후 클릭할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 경우에 따라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CRM_DEL_001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 선택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CRM_004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8" name="타원 17"/>
          <p:cNvSpPr/>
          <p:nvPr/>
        </p:nvSpPr>
        <p:spPr>
          <a:xfrm>
            <a:off x="1477963" y="215293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6096000" y="4198512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000846" y="419851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3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타원 21"/>
          <p:cNvSpPr/>
          <p:nvPr/>
        </p:nvSpPr>
        <p:spPr>
          <a:xfrm>
            <a:off x="8085138" y="4198511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4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9524998" y="2538826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25" name="TextBox 24"/>
          <p:cNvSpPr txBox="1"/>
          <p:nvPr/>
        </p:nvSpPr>
        <p:spPr>
          <a:xfrm>
            <a:off x="9819014" y="2006753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선택 후 클릭할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 경우에 따라 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CRM_MODY_001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 선택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CRM_004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9819014" y="2459744"/>
            <a:ext cx="2118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 선택 후 클릭할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 경우에 따라 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CRM_AUTHOR_001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미 선택 시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CRM_004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</p:spTree>
    <p:extLst>
      <p:ext uri="{BB962C8B-B14F-4D97-AF65-F5344CB8AC3E}">
        <p14:creationId xmlns:p14="http://schemas.microsoft.com/office/powerpoint/2010/main" val="11758716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CRM_SEARCH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</a:t>
            </a:r>
            <a:r>
              <a:rPr lang="en-US" altLang="ko-KR" dirty="0">
                <a:latin typeface="나눔고딕"/>
                <a:ea typeface="나눔고딕"/>
              </a:rPr>
              <a:t>&gt;</a:t>
            </a:r>
            <a:r>
              <a:rPr lang="ko-KR" dirty="0">
                <a:latin typeface="나눔고딕"/>
                <a:ea typeface="나눔고딕"/>
              </a:rPr>
              <a:t> </a:t>
            </a:r>
            <a:r>
              <a:rPr lang="ko-KR" altLang="en-US" dirty="0">
                <a:latin typeface="나눔고딕"/>
                <a:ea typeface="나눔고딕"/>
              </a:rPr>
              <a:t>회원검색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CRM_002</a:t>
            </a:r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24DCAB3-B63F-4B46-98C2-C1F410784E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117900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7601227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CRM_SEARCH_FALSE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회원검색 &gt; 입력오류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/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CRM_003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A9AA31C-0759-4151-9F5A-052396346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44FEC493-80B2-4636-8DC0-72BCB31C7FA5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94360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CRM_FALSE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</a:t>
            </a:r>
            <a:r>
              <a:rPr lang="ko-KR" altLang="en-US" dirty="0">
                <a:latin typeface="나눔고딕"/>
                <a:ea typeface="나눔고딕"/>
              </a:rPr>
              <a:t> </a:t>
            </a:r>
            <a:r>
              <a:rPr lang="en-US" altLang="ko-KR" dirty="0">
                <a:latin typeface="나눔고딕"/>
                <a:ea typeface="나눔고딕"/>
              </a:rPr>
              <a:t>&gt;</a:t>
            </a:r>
            <a:r>
              <a:rPr lang="ko-KR" dirty="0">
                <a:latin typeface="나눔고딕"/>
                <a:ea typeface="나눔고딕"/>
              </a:rPr>
              <a:t> 선택오류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CRM_004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C0BF34-6D80-47CB-8976-5616D65101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0E3277E-2ECD-401F-81C9-D238CB82AD04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1512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 altLang="ko-KR">
                <a:latin typeface="나눔고딕"/>
                <a:ea typeface="나눔고딕"/>
              </a:rPr>
              <a:t>DEL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회원관리 &gt; 회원 탈퇴</a:t>
            </a:r>
            <a:endParaRPr lang="ko-KR" altLang="en-US" dirty="0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CRM_DEL_001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/>
              <a:t>CRM_DEL_002~004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23" name="TextBox 22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17016AB-2B23-41DC-856D-0B6ECBD48C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7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1" name="타원 20">
            <a:extLst>
              <a:ext uri="{FF2B5EF4-FFF2-40B4-BE49-F238E27FC236}">
                <a16:creationId xmlns:a16="http://schemas.microsoft.com/office/drawing/2014/main" id="{5974F5E3-E039-452E-A1BD-4FD96F7AD072}"/>
              </a:ext>
            </a:extLst>
          </p:cNvPr>
          <p:cNvSpPr/>
          <p:nvPr/>
        </p:nvSpPr>
        <p:spPr>
          <a:xfrm>
            <a:off x="5153025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547D8CCC-5CF0-4665-B405-1A38D78F4D74}"/>
              </a:ext>
            </a:extLst>
          </p:cNvPr>
          <p:cNvSpPr/>
          <p:nvPr/>
        </p:nvSpPr>
        <p:spPr>
          <a:xfrm>
            <a:off x="4171387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831883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</a:t>
            </a:r>
            <a:r>
              <a:rPr lang="en-US" altLang="ko-KR">
                <a:latin typeface="나눔고딕"/>
                <a:ea typeface="나눔고딕"/>
              </a:rPr>
              <a:t>DEL_DENY</a:t>
            </a:r>
            <a:endParaRPr 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회원관리 &gt; 회원 탈퇴 </a:t>
            </a:r>
            <a:r>
              <a:rPr lang="en-US" altLang="ko-KR" dirty="0">
                <a:latin typeface="나눔고딕"/>
                <a:ea typeface="나눔고딕"/>
              </a:rPr>
              <a:t>&gt;</a:t>
            </a:r>
            <a:r>
              <a:rPr lang="ko-KR" altLang="en-US" dirty="0">
                <a:latin typeface="나눔고딕"/>
                <a:ea typeface="나눔고딕"/>
              </a:rPr>
              <a:t> 접근오류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CRM_DEL_002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0A3C78-C8B1-470B-B5E5-B8991550F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CFA5A52A-2B0D-409E-832D-961EAE359BDF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585899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>
                <a:latin typeface="나눔고딕"/>
                <a:ea typeface="나눔고딕"/>
              </a:rPr>
              <a:t>CRM_</a:t>
            </a:r>
            <a:r>
              <a:rPr lang="en-US" altLang="ko-KR" dirty="0">
                <a:latin typeface="나눔고딕"/>
                <a:ea typeface="나눔고딕"/>
              </a:rPr>
              <a:t>DEL_FAIL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회원관리 &gt; 회원 탈퇴 </a:t>
            </a:r>
            <a:r>
              <a:rPr lang="en-US" altLang="ko-KR" dirty="0">
                <a:latin typeface="나눔고딕"/>
                <a:ea typeface="나눔고딕"/>
              </a:rPr>
              <a:t>&gt;</a:t>
            </a:r>
            <a:r>
              <a:rPr lang="ko-KR" altLang="en-US" dirty="0">
                <a:latin typeface="나눔고딕"/>
                <a:ea typeface="나눔고딕"/>
              </a:rPr>
              <a:t> 탈퇴실패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CRM_DEL_003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F3E884-FC06-4A88-84B7-7168BEF530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A3F56F19-4E5C-414F-AAC4-7EDA46B9F1EE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824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>
                <a:latin typeface="나눔고딕"/>
                <a:ea typeface="나눔고딕"/>
              </a:rPr>
              <a:t>CRM_</a:t>
            </a:r>
            <a:r>
              <a:rPr lang="en-US" altLang="ko-KR" dirty="0">
                <a:latin typeface="나눔고딕"/>
                <a:ea typeface="나눔고딕"/>
              </a:rPr>
              <a:t>DEL_SUCCESS</a:t>
            </a:r>
            <a:endParaRPr 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 &gt; 회원관리 &gt; 회원 탈퇴 </a:t>
            </a:r>
            <a:r>
              <a:rPr lang="en-US" altLang="ko-KR" dirty="0">
                <a:latin typeface="나눔고딕"/>
                <a:ea typeface="나눔고딕"/>
              </a:rPr>
              <a:t>&gt;</a:t>
            </a:r>
            <a:r>
              <a:rPr lang="ko-KR" altLang="en-US" dirty="0">
                <a:latin typeface="나눔고딕"/>
                <a:ea typeface="나눔고딕"/>
              </a:rPr>
              <a:t> 탈퇴성공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CRM_DEL_004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7DA1A7-BD80-4AA3-A439-7474FA38B8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8D6FF6D0-995B-4909-AB50-F869416644E2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01669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93B051C3-8C30-4F3C-8755-1F6DFF77A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7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 dirty="0">
                <a:latin typeface="나눔고딕"/>
                <a:ea typeface="나눔고딕"/>
              </a:rPr>
              <a:t>LOGIN_FALSE_3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메인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로그인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로그인 실패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LOGIN_004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8" name="타원 7"/>
          <p:cNvSpPr/>
          <p:nvPr/>
        </p:nvSpPr>
        <p:spPr>
          <a:xfrm>
            <a:off x="4644464" y="3560074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534693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CRM_</a:t>
            </a:r>
            <a:r>
              <a:rPr lang="en-US" altLang="ko-KR" dirty="0">
                <a:latin typeface="나눔고딕"/>
                <a:ea typeface="나눔고딕"/>
              </a:rPr>
              <a:t>MODIFY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altLang="en-US" dirty="0">
                <a:latin typeface="나눔고딕"/>
                <a:ea typeface="나눔고딕"/>
              </a:rPr>
              <a:t>정보수정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CRM_ MODY_001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 dirty="0"/>
              <a:t>CRM_MODY_002~005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23" name="TextBox 22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CRM_001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6B5E850-BDC2-45BA-A9D6-EAA42391A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7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38A75140-FD20-418D-B9D9-80F2951C9824}"/>
              </a:ext>
            </a:extLst>
          </p:cNvPr>
          <p:cNvSpPr/>
          <p:nvPr/>
        </p:nvSpPr>
        <p:spPr>
          <a:xfrm>
            <a:off x="5000625" y="439102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83186944-6556-4805-BDFB-05BFE7D76943}"/>
              </a:ext>
            </a:extLst>
          </p:cNvPr>
          <p:cNvSpPr/>
          <p:nvPr/>
        </p:nvSpPr>
        <p:spPr>
          <a:xfrm>
            <a:off x="4018987" y="439102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5991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CRM_</a:t>
            </a:r>
            <a:r>
              <a:rPr lang="en-US" altLang="ko-KR" dirty="0">
                <a:latin typeface="나눔고딕"/>
                <a:ea typeface="나눔고딕"/>
              </a:rPr>
              <a:t>MODIFY_FALSE_1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altLang="en-US" dirty="0">
                <a:latin typeface="나눔고딕"/>
                <a:ea typeface="나눔고딕"/>
              </a:rPr>
              <a:t>정보수정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입력오류 </a:t>
            </a:r>
            <a:r>
              <a:rPr lang="en-US" altLang="ko-KR" dirty="0">
                <a:latin typeface="나눔고딕"/>
                <a:ea typeface="나눔고딕"/>
              </a:rPr>
              <a:t>1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CRM_ MODY_002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0CDE8A54-610A-4A1B-9C13-F7A1A22CC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7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A89F978-34B9-4C65-B13F-862604D2126B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/>
              <a:t>CRM_001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BD21179-5BFD-40A4-9113-C7EE33D9765F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69477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CRM_</a:t>
            </a:r>
            <a:r>
              <a:rPr lang="en-US" altLang="ko-KR" dirty="0">
                <a:latin typeface="나눔고딕"/>
                <a:ea typeface="나눔고딕"/>
              </a:rPr>
              <a:t>MODIFY_FALSE_1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altLang="en-US" dirty="0">
                <a:latin typeface="나눔고딕"/>
                <a:ea typeface="나눔고딕"/>
              </a:rPr>
              <a:t>정보수정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입력오류 </a:t>
            </a:r>
            <a:r>
              <a:rPr lang="en-US" altLang="ko-KR" dirty="0">
                <a:latin typeface="나눔고딕"/>
                <a:ea typeface="나눔고딕"/>
              </a:rPr>
              <a:t>2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CRM_ MODY_003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CD06BF-F623-47E9-A445-38535295E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7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6016AC-B3FD-4733-AD88-0C9AAD94333B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/>
              <a:t>CRM_001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83104D91-80CF-4AE1-A761-F840EB5E09A2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91622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CRM_</a:t>
            </a:r>
            <a:r>
              <a:rPr lang="en-US" altLang="ko-KR" dirty="0">
                <a:latin typeface="나눔고딕"/>
                <a:ea typeface="나눔고딕"/>
              </a:rPr>
              <a:t>MODIFY_FALSE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altLang="en-US" dirty="0">
                <a:latin typeface="나눔고딕"/>
                <a:ea typeface="나눔고딕"/>
              </a:rPr>
              <a:t>정보수정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정보수정 오류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CRM_ MODY_004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D850F08-850D-4097-923A-55F4BFD90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2" y="1310074"/>
            <a:ext cx="9000000" cy="45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63741DB-34AD-40B4-B2DC-A83A33A5945C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/>
              <a:t>CRM_001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0612BACD-AC7B-4EE6-94BE-E9EB7EA92DA8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28662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CRM_</a:t>
            </a:r>
            <a:r>
              <a:rPr lang="en-US" altLang="ko-KR" dirty="0">
                <a:latin typeface="나눔고딕"/>
                <a:ea typeface="나눔고딕"/>
              </a:rPr>
              <a:t>MODIFY_SUCCESS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altLang="en-US" dirty="0">
                <a:latin typeface="나눔고딕"/>
                <a:ea typeface="나눔고딕"/>
              </a:rPr>
              <a:t>정보수정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정보수정 성공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CRM_ MODY_005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0476B5C-72F1-4F36-B9D2-4DF9DD1A7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2" y="1310074"/>
            <a:ext cx="9000000" cy="4500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840F34-A2D1-4D7A-BADE-0D280F620919}"/>
              </a:ext>
            </a:extLst>
          </p:cNvPr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/>
              <a:t>CRM_001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D047713-7225-4154-A889-FB88C103A4DE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963411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CRM_AUTHOR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altLang="en-US" dirty="0">
                <a:latin typeface="나눔고딕"/>
                <a:ea typeface="나눔고딕"/>
              </a:rPr>
              <a:t>권한변경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CRM_AUTHOR_001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경우에 따라</a:t>
            </a:r>
            <a:b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</a:br>
            <a:r>
              <a:rPr lang="en-US" altLang="ko-KR" sz="800"/>
              <a:t>CRM_AUTHOR_002~005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23" name="TextBox 22"/>
          <p:cNvSpPr txBox="1"/>
          <p:nvPr/>
        </p:nvSpPr>
        <p:spPr>
          <a:xfrm>
            <a:off x="9819014" y="1536828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28850F-47D5-4C2E-9F75-93EE269711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52" y="125311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2" name="타원 11">
            <a:extLst>
              <a:ext uri="{FF2B5EF4-FFF2-40B4-BE49-F238E27FC236}">
                <a16:creationId xmlns:a16="http://schemas.microsoft.com/office/drawing/2014/main" id="{8C6F8177-303F-42C4-95EA-B1E0A800DA87}"/>
              </a:ext>
            </a:extLst>
          </p:cNvPr>
          <p:cNvSpPr/>
          <p:nvPr/>
        </p:nvSpPr>
        <p:spPr>
          <a:xfrm>
            <a:off x="5153025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C07D55E8-764E-4A94-9538-A6C9CF080917}"/>
              </a:ext>
            </a:extLst>
          </p:cNvPr>
          <p:cNvSpPr/>
          <p:nvPr/>
        </p:nvSpPr>
        <p:spPr>
          <a:xfrm>
            <a:off x="4171387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2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70702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CRM_AUTHOR_</a:t>
            </a:r>
            <a:r>
              <a:rPr lang="en-US" altLang="ko-KR">
                <a:latin typeface="나눔고딕"/>
                <a:ea typeface="나눔고딕"/>
              </a:rPr>
              <a:t>DENY</a:t>
            </a:r>
            <a:endParaRPr lang="en-US" altLang="ko-KR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dirty="0" err="1">
                <a:latin typeface="나눔고딕"/>
                <a:ea typeface="나눔고딕"/>
              </a:rPr>
              <a:t>권한번경</a:t>
            </a:r>
            <a:r>
              <a:rPr lang="ko-KR" dirty="0">
                <a:latin typeface="나눔고딕"/>
                <a:ea typeface="나눔고딕"/>
              </a:rPr>
              <a:t> &gt;</a:t>
            </a:r>
            <a:r>
              <a:rPr lang="ko-KR" altLang="en-US" dirty="0">
                <a:latin typeface="나눔고딕"/>
                <a:ea typeface="나눔고딕"/>
              </a:rPr>
              <a:t> 접근오류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CRM_AUTHOR_002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/>
              <a:t>CRM_001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8F391ED-111A-4186-86FE-8C9710CDDA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0F5DBAFD-3651-4904-B204-8BF3C4965FE0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489245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CRM_AUTHOR_</a:t>
            </a:r>
            <a:r>
              <a:rPr lang="en-US" altLang="ko-KR">
                <a:latin typeface="나눔고딕"/>
                <a:ea typeface="나눔고딕"/>
              </a:rPr>
              <a:t>ADMIN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dirty="0" err="1">
                <a:latin typeface="나눔고딕"/>
                <a:ea typeface="나눔고딕"/>
              </a:rPr>
              <a:t>권한번경</a:t>
            </a:r>
            <a:r>
              <a:rPr lang="ko-KR" dirty="0">
                <a:latin typeface="나눔고딕"/>
                <a:ea typeface="나눔고딕"/>
              </a:rPr>
              <a:t> &gt; 관리자변경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CRM_AUTHOR_003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054A55F-67D3-4FC6-BF14-09695D0BF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31007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3F093852-27BD-4E35-B346-DAD942D7D98A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0317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CRM_AUTHOR_</a:t>
            </a:r>
            <a:r>
              <a:rPr lang="en-US" altLang="ko-KR">
                <a:latin typeface="나눔고딕"/>
                <a:ea typeface="나눔고딕"/>
              </a:rPr>
              <a:t>USER</a:t>
            </a:r>
            <a:endParaRPr lang="ko-KR" altLang="en-US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dirty="0" err="1">
                <a:latin typeface="나눔고딕"/>
                <a:ea typeface="나눔고딕"/>
              </a:rPr>
              <a:t>권한번경</a:t>
            </a:r>
            <a:r>
              <a:rPr lang="ko-KR" dirty="0">
                <a:latin typeface="나눔고딕"/>
                <a:ea typeface="나눔고딕"/>
              </a:rPr>
              <a:t> &gt; </a:t>
            </a:r>
            <a:r>
              <a:rPr lang="ko-KR" altLang="en-US" dirty="0">
                <a:latin typeface="나눔고딕"/>
                <a:ea typeface="나눔고딕"/>
              </a:rPr>
              <a:t>사용자변경</a:t>
            </a:r>
            <a:endParaRPr lang="ko-KR" dirty="0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CRM_AUTHOR_004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C82530B-BC28-4DFB-9DB7-74A31A588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77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F0A2E6B0-5B53-45D1-B0CD-384CE971DAB8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520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CRM_AUTHOR_</a:t>
            </a:r>
            <a:r>
              <a:rPr lang="en-US" altLang="ko-KR">
                <a:latin typeface="나눔고딕"/>
                <a:ea typeface="나눔고딕"/>
              </a:rPr>
              <a:t>FALSE</a:t>
            </a:r>
            <a:endParaRPr lang="ko-KR">
              <a:latin typeface="나눔고딕"/>
              <a:ea typeface="나눔고딕"/>
            </a:endParaRP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dirty="0" err="1">
                <a:latin typeface="나눔고딕"/>
                <a:ea typeface="나눔고딕"/>
              </a:rPr>
              <a:t>관리자메인</a:t>
            </a:r>
            <a:r>
              <a:rPr lang="ko-KR" dirty="0">
                <a:latin typeface="나눔고딕"/>
                <a:ea typeface="나눔고딕"/>
              </a:rPr>
              <a:t> &gt; 회원관리 &gt; </a:t>
            </a:r>
            <a:r>
              <a:rPr lang="ko-KR" dirty="0" err="1">
                <a:latin typeface="나눔고딕"/>
                <a:ea typeface="나눔고딕"/>
              </a:rPr>
              <a:t>권한번경</a:t>
            </a:r>
            <a:r>
              <a:rPr lang="ko-KR" dirty="0">
                <a:latin typeface="나눔고딕"/>
                <a:ea typeface="나눔고딕"/>
              </a:rPr>
              <a:t> &gt; 변경실패</a:t>
            </a:r>
            <a:endParaRPr lang="ko-KR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>
                <a:latin typeface="나눔고딕"/>
                <a:ea typeface="나눔고딕"/>
              </a:rPr>
              <a:t>관리자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CRM_AUTHOR_005</a:t>
            </a:r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31" name="TextBox 30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/>
              <a:t>CRM_001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3BBBC82-A9D4-415B-9BB0-3209A60F3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310074"/>
            <a:ext cx="9000000" cy="45000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7D91C667-9EA9-4E83-81B9-265A7C2A8185}"/>
              </a:ext>
            </a:extLst>
          </p:cNvPr>
          <p:cNvSpPr/>
          <p:nvPr/>
        </p:nvSpPr>
        <p:spPr>
          <a:xfrm>
            <a:off x="4638112" y="3429000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8505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590852-2079-46BD-8316-025347BD1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1299281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 dirty="0">
                <a:latin typeface="나눔고딕"/>
                <a:ea typeface="나눔고딕"/>
              </a:rPr>
              <a:t>LOGIN_SUCCESS_ADMIN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메인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로그인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관리자 로그인 성공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/>
              <a:t>LOGIN_005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0" name="TextBox 9"/>
          <p:cNvSpPr txBox="1"/>
          <p:nvPr/>
        </p:nvSpPr>
        <p:spPr>
          <a:xfrm>
            <a:off x="9819014" y="1083837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ADMIN_001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으로 이동</a:t>
            </a:r>
          </a:p>
        </p:txBody>
      </p:sp>
      <p:sp>
        <p:nvSpPr>
          <p:cNvPr id="8" name="타원 7"/>
          <p:cNvSpPr/>
          <p:nvPr/>
        </p:nvSpPr>
        <p:spPr>
          <a:xfrm>
            <a:off x="4638112" y="3533405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1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96357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BCA02B8-7AE9-4497-8E06-7AC4A0178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02" y="1253114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>
                <a:latin typeface="나눔고딕"/>
                <a:ea typeface="나눔고딕"/>
              </a:rPr>
              <a:t>REG_FORM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>
                <a:latin typeface="나눔고딕"/>
                <a:ea typeface="나눔고딕"/>
              </a:rPr>
              <a:t>메인 &gt; 로그인 </a:t>
            </a:r>
            <a:r>
              <a:rPr lang="en-US" altLang="ko-KR">
                <a:latin typeface="나눔고딕"/>
                <a:ea typeface="나눔고딕"/>
              </a:rPr>
              <a:t>&gt; </a:t>
            </a:r>
            <a:r>
              <a:rPr lang="en-US" altLang="ko-KR" err="1">
                <a:latin typeface="나눔고딕"/>
                <a:ea typeface="나눔고딕"/>
              </a:rPr>
              <a:t>회원가입</a:t>
            </a:r>
            <a:endParaRPr lang="en-US" altLang="ko-KR" err="1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REG_001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25000" y="1171575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1</a:t>
            </a:r>
            <a:endParaRPr lang="ko-KR" altLang="en-US" sz="1200"/>
          </a:p>
        </p:txBody>
      </p:sp>
      <p:sp>
        <p:nvSpPr>
          <p:cNvPr id="13" name="TextBox 12"/>
          <p:cNvSpPr txBox="1"/>
          <p:nvPr/>
        </p:nvSpPr>
        <p:spPr>
          <a:xfrm>
            <a:off x="9524997" y="162918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2</a:t>
            </a:r>
            <a:endParaRPr lang="ko-KR" altLang="en-US" sz="1200"/>
          </a:p>
        </p:txBody>
      </p:sp>
      <p:sp>
        <p:nvSpPr>
          <p:cNvPr id="14" name="TextBox 13"/>
          <p:cNvSpPr txBox="1"/>
          <p:nvPr/>
        </p:nvSpPr>
        <p:spPr>
          <a:xfrm>
            <a:off x="9524997" y="2078051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3</a:t>
            </a:r>
            <a:endParaRPr lang="ko-KR" altLang="en-US" sz="1200"/>
          </a:p>
        </p:txBody>
      </p:sp>
      <p:sp>
        <p:nvSpPr>
          <p:cNvPr id="15" name="TextBox 14"/>
          <p:cNvSpPr txBox="1"/>
          <p:nvPr/>
        </p:nvSpPr>
        <p:spPr>
          <a:xfrm>
            <a:off x="9819014" y="1536828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이메일을 입력 할 경우에 따라 </a:t>
            </a:r>
            <a:r>
              <a:rPr lang="en-US" altLang="ko-KR" sz="800">
                <a:latin typeface="나눔고딕" panose="020D0604000000000000" pitchFamily="50" charset="-127"/>
                <a:ea typeface="나눔고딕" panose="020D0604000000000000" pitchFamily="50" charset="-127"/>
              </a:rPr>
              <a:t>REG_005~006</a:t>
            </a:r>
            <a:r>
              <a:rPr lang="ko-KR" altLang="en-US" sz="80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819014" y="2006753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REG_006~012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  <a:endParaRPr lang="en-US" altLang="ko-KR" sz="800" dirty="0"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819014" y="1083837"/>
            <a:ext cx="21189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아이디를 입력 할 경우에 따라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REG_002~003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</a:t>
            </a:r>
          </a:p>
        </p:txBody>
      </p:sp>
      <p:sp>
        <p:nvSpPr>
          <p:cNvPr id="8" name="타원 7"/>
          <p:cNvSpPr/>
          <p:nvPr/>
        </p:nvSpPr>
        <p:spPr>
          <a:xfrm>
            <a:off x="5153025" y="45816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3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4342766" y="225750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1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4342766" y="3669217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>
                <a:solidFill>
                  <a:srgbClr val="FF0000"/>
                </a:solidFill>
              </a:rPr>
              <a:t>2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4480878" y="4581689"/>
            <a:ext cx="276225" cy="2762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rgbClr val="FF0000"/>
                </a:solidFill>
              </a:rPr>
              <a:t>4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524997" y="2549479"/>
            <a:ext cx="2381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/>
              <a:t>4</a:t>
            </a:r>
            <a:endParaRPr lang="ko-KR" alt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9819014" y="2472534"/>
            <a:ext cx="211898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클릭할 경우 </a:t>
            </a:r>
            <a:r>
              <a:rPr lang="en-US" altLang="ko-KR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LOGIN_001</a:t>
            </a:r>
            <a:r>
              <a:rPr lang="ko-KR" altLang="en-US" sz="800" dirty="0">
                <a:latin typeface="나눔고딕" panose="020D0604000000000000" pitchFamily="50" charset="-127"/>
                <a:ea typeface="나눔고딕" panose="020D0604000000000000" pitchFamily="50" charset="-127"/>
              </a:rPr>
              <a:t>로 이동 </a:t>
            </a:r>
          </a:p>
        </p:txBody>
      </p:sp>
    </p:spTree>
    <p:extLst>
      <p:ext uri="{BB962C8B-B14F-4D97-AF65-F5344CB8AC3E}">
        <p14:creationId xmlns:p14="http://schemas.microsoft.com/office/powerpoint/2010/main" val="32849972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en-US" altLang="ko-KR" dirty="0">
                <a:latin typeface="나눔고딕"/>
                <a:ea typeface="나눔고딕"/>
              </a:rPr>
              <a:t>REG_ID_CHECK_F</a:t>
            </a:r>
            <a:endParaRPr lang="en-US" altLang="ko-KR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ko-KR" altLang="en-US" dirty="0">
                <a:latin typeface="나눔고딕"/>
                <a:ea typeface="나눔고딕"/>
              </a:rPr>
              <a:t>메인</a:t>
            </a:r>
            <a:r>
              <a:rPr lang="ko-KR" dirty="0">
                <a:latin typeface="나눔고딕"/>
                <a:ea typeface="나눔고딕"/>
              </a:rPr>
              <a:t> &gt; 로그인</a:t>
            </a:r>
            <a:r>
              <a:rPr lang="ko-KR" altLang="en-US" dirty="0">
                <a:latin typeface="나눔고딕"/>
                <a:ea typeface="나눔고딕"/>
              </a:rPr>
              <a:t> 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회원가입 </a:t>
            </a:r>
            <a:r>
              <a:rPr lang="en-US" altLang="ko-KR" dirty="0">
                <a:latin typeface="나눔고딕"/>
                <a:ea typeface="나눔고딕"/>
              </a:rPr>
              <a:t>&gt; </a:t>
            </a:r>
            <a:r>
              <a:rPr lang="ko-KR" altLang="en-US" dirty="0">
                <a:latin typeface="나눔고딕"/>
                <a:ea typeface="나눔고딕"/>
              </a:rPr>
              <a:t>아이디 중복확인 실패</a:t>
            </a:r>
            <a:endParaRPr lang="en-US" altLang="ko-KR" dirty="0">
              <a:latin typeface="나눔고딕"/>
              <a:ea typeface="나눔고딕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ko-KR" altLang="en-US"/>
              <a:t>공통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REG_002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E7C589B-449A-4D3B-9A8B-5EB68EA10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179000"/>
            <a:ext cx="9000000" cy="45000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58513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1923</Words>
  <Application>Microsoft Office PowerPoint</Application>
  <PresentationFormat>와이드스크린</PresentationFormat>
  <Paragraphs>524</Paragraphs>
  <Slides>69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5" baseType="lpstr">
      <vt:lpstr>나눔고딕 ExtraBold</vt:lpstr>
      <vt:lpstr>Arial</vt:lpstr>
      <vt:lpstr>맑은 고딕</vt:lpstr>
      <vt:lpstr>바탕</vt:lpstr>
      <vt:lpstr>나눔고딕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황 윤영</dc:creator>
  <cp:lastModifiedBy>lonoka</cp:lastModifiedBy>
  <cp:revision>165</cp:revision>
  <dcterms:created xsi:type="dcterms:W3CDTF">2018-10-21T06:50:48Z</dcterms:created>
  <dcterms:modified xsi:type="dcterms:W3CDTF">2020-05-02T11:29:44Z</dcterms:modified>
</cp:coreProperties>
</file>